
<file path=[Content_Types].xml><?xml version="1.0" encoding="utf-8"?>
<Types xmlns="http://schemas.openxmlformats.org/package/2006/content-types">
  <Default Extension="xml" ContentType="application/xml"/>
  <Default Extension="wav" ContentType="audio/wav"/>
  <Default Extension="jpeg" ContentType="image/jpeg"/>
  <Default Extension="rels" ContentType="application/vnd.openxmlformats-package.relationships+xml"/>
  <Default Extension="emf" ContentType="image/x-em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media/audio1.bin" ContentType="audio/unknown"/>
  <Override PartName="/ppt/theme/theme2.xml" ContentType="application/vnd.openxmlformats-officedocument.theme+xml"/>
  <Override PartName="/ppt/tags/tag1.xml" ContentType="application/vnd.openxmlformats-officedocument.presentationml.tags+xml"/>
  <Override PartName="/ppt/notesSlides/notesSlide1.xml" ContentType="application/vnd.openxmlformats-officedocument.presentationml.notesSlide+xml"/>
  <Override PartName="/ppt/media/audio2.bin" ContentType="audio/unknown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tags/tag2.xml" ContentType="application/vnd.openxmlformats-officedocument.presentationml.tags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tags/tag3.xml" ContentType="application/vnd.openxmlformats-officedocument.presentationml.tags+xml"/>
  <Override PartName="/ppt/diagrams/data3.xml" ContentType="application/vnd.openxmlformats-officedocument.drawingml.diagramData+xml"/>
  <Override PartName="/ppt/diagrams/layout3.xml" ContentType="application/vnd.openxmlformats-officedocument.drawingml.diagramLayout+xml"/>
  <Override PartName="/ppt/diagrams/quickStyle3.xml" ContentType="application/vnd.openxmlformats-officedocument.drawingml.diagramStyle+xml"/>
  <Override PartName="/ppt/diagrams/colors3.xml" ContentType="application/vnd.openxmlformats-officedocument.drawingml.diagramColors+xml"/>
  <Override PartName="/ppt/diagrams/drawing3.xml" ContentType="application/vnd.ms-office.drawingml.diagramDrawing+xml"/>
  <Override PartName="/ppt/tags/tag4.xml" ContentType="application/vnd.openxmlformats-officedocument.presentationml.tags+xml"/>
  <Override PartName="/ppt/diagrams/data4.xml" ContentType="application/vnd.openxmlformats-officedocument.drawingml.diagramData+xml"/>
  <Override PartName="/ppt/diagrams/layout4.xml" ContentType="application/vnd.openxmlformats-officedocument.drawingml.diagramLayout+xml"/>
  <Override PartName="/ppt/diagrams/quickStyle4.xml" ContentType="application/vnd.openxmlformats-officedocument.drawingml.diagramStyle+xml"/>
  <Override PartName="/ppt/diagrams/colors4.xml" ContentType="application/vnd.openxmlformats-officedocument.drawingml.diagramColors+xml"/>
  <Override PartName="/ppt/diagrams/drawing4.xml" ContentType="application/vnd.ms-office.drawingml.diagramDrawing+xml"/>
  <Override PartName="/ppt/tags/tag5.xml" ContentType="application/vnd.openxmlformats-officedocument.presentationml.tags+xml"/>
  <Override PartName="/ppt/diagrams/data5.xml" ContentType="application/vnd.openxmlformats-officedocument.drawingml.diagramData+xml"/>
  <Override PartName="/ppt/diagrams/layout5.xml" ContentType="application/vnd.openxmlformats-officedocument.drawingml.diagramLayout+xml"/>
  <Override PartName="/ppt/diagrams/quickStyle5.xml" ContentType="application/vnd.openxmlformats-officedocument.drawingml.diagramStyle+xml"/>
  <Override PartName="/ppt/diagrams/colors5.xml" ContentType="application/vnd.openxmlformats-officedocument.drawingml.diagramColors+xml"/>
  <Override PartName="/ppt/diagrams/drawing5.xml" ContentType="application/vnd.ms-office.drawingml.diagramDrawing+xml"/>
  <Override PartName="/ppt/tags/tag6.xml" ContentType="application/vnd.openxmlformats-officedocument.presentationml.tags+xml"/>
  <Override PartName="/ppt/diagrams/data6.xml" ContentType="application/vnd.openxmlformats-officedocument.drawingml.diagramData+xml"/>
  <Override PartName="/ppt/diagrams/layout6.xml" ContentType="application/vnd.openxmlformats-officedocument.drawingml.diagramLayout+xml"/>
  <Override PartName="/ppt/diagrams/quickStyle6.xml" ContentType="application/vnd.openxmlformats-officedocument.drawingml.diagramStyle+xml"/>
  <Override PartName="/ppt/diagrams/colors6.xml" ContentType="application/vnd.openxmlformats-officedocument.drawingml.diagramColors+xml"/>
  <Override PartName="/ppt/diagrams/drawing6.xml" ContentType="application/vnd.ms-office.drawingml.diagramDrawing+xml"/>
  <Override PartName="/ppt/tags/tag7.xml" ContentType="application/vnd.openxmlformats-officedocument.presentationml.tags+xml"/>
  <Override PartName="/ppt/media/audio3.bin" ContentType="audio/unknown"/>
  <Override PartName="/ppt/diagrams/data7.xml" ContentType="application/vnd.openxmlformats-officedocument.drawingml.diagramData+xml"/>
  <Override PartName="/ppt/diagrams/layout7.xml" ContentType="application/vnd.openxmlformats-officedocument.drawingml.diagramLayout+xml"/>
  <Override PartName="/ppt/diagrams/quickStyle7.xml" ContentType="application/vnd.openxmlformats-officedocument.drawingml.diagramStyle+xml"/>
  <Override PartName="/ppt/diagrams/colors7.xml" ContentType="application/vnd.openxmlformats-officedocument.drawingml.diagramColors+xml"/>
  <Override PartName="/ppt/diagrams/drawing7.xml" ContentType="application/vnd.ms-office.drawingml.diagramDrawing+xml"/>
  <Override PartName="/ppt/tags/tag8.xml" ContentType="application/vnd.openxmlformats-officedocument.presentationml.tags+xml"/>
  <Override PartName="/ppt/notesSlides/notesSlide2.xml" ContentType="application/vnd.openxmlformats-officedocument.presentationml.notesSlide+xml"/>
  <Override PartName="/ppt/diagrams/data8.xml" ContentType="application/vnd.openxmlformats-officedocument.drawingml.diagramData+xml"/>
  <Override PartName="/ppt/diagrams/layout8.xml" ContentType="application/vnd.openxmlformats-officedocument.drawingml.diagramLayout+xml"/>
  <Override PartName="/ppt/diagrams/quickStyle8.xml" ContentType="application/vnd.openxmlformats-officedocument.drawingml.diagramStyle+xml"/>
  <Override PartName="/ppt/diagrams/colors8.xml" ContentType="application/vnd.openxmlformats-officedocument.drawingml.diagramColors+xml"/>
  <Override PartName="/ppt/diagrams/drawing8.xml" ContentType="application/vnd.ms-office.drawingml.diagramDrawing+xml"/>
  <Override PartName="/ppt/media/audio4.bin" ContentType="audio/unknown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04" r:id="rId1"/>
  </p:sldMasterIdLst>
  <p:notesMasterIdLst>
    <p:notesMasterId r:id="rId11"/>
  </p:notesMasterIdLst>
  <p:sldIdLst>
    <p:sldId id="256" r:id="rId2"/>
    <p:sldId id="260" r:id="rId3"/>
    <p:sldId id="261" r:id="rId4"/>
    <p:sldId id="262" r:id="rId5"/>
    <p:sldId id="263" r:id="rId6"/>
    <p:sldId id="264" r:id="rId7"/>
    <p:sldId id="265" r:id="rId8"/>
    <p:sldId id="266" r:id="rId9"/>
    <p:sldId id="267" r:id="rId1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loop="1"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snapVertSplitter="1" vertBarState="minimized">
    <p:restoredLeft sz="15610" autoAdjust="0"/>
    <p:restoredTop sz="94530" autoAdjust="0"/>
  </p:normalViewPr>
  <p:slideViewPr>
    <p:cSldViewPr snapToGrid="0" snapToObjects="1">
      <p:cViewPr>
        <p:scale>
          <a:sx n="100" d="100"/>
          <a:sy n="100" d="100"/>
        </p:scale>
        <p:origin x="-2776" y="-61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200" d="100"/>
        <a:sy n="200" d="100"/>
      </p:scale>
      <p:origin x="0" y="1328"/>
    </p:cViewPr>
  </p:sorterViewPr>
  <p:notesViewPr>
    <p:cSldViewPr snapToGrid="0" snapToObjects="1">
      <p:cViewPr varScale="1">
        <p:scale>
          <a:sx n="79" d="100"/>
          <a:sy n="79" d="100"/>
        </p:scale>
        <p:origin x="-2504" y="-104"/>
      </p:cViewPr>
      <p:guideLst>
        <p:guide orient="horz" pos="2880"/>
        <p:guide pos="2160"/>
      </p:guideLst>
    </p:cSldViewPr>
  </p:notesViewPr>
  <p:gridSpacing cx="72008" cy="72008"/>
</p:viewPr>
</file>

<file path=ppt/_rels/presentation.xml.rels><?xml version="1.0" encoding="UTF-8" standalone="yes"?>
<Relationships xmlns="http://schemas.openxmlformats.org/package/2006/relationships"><Relationship Id="rId11" Type="http://schemas.openxmlformats.org/officeDocument/2006/relationships/notesMaster" Target="notesMasters/notesMaster1.xml"/><Relationship Id="rId12" Type="http://schemas.openxmlformats.org/officeDocument/2006/relationships/printerSettings" Target="printerSettings/printerSettings1.bin"/><Relationship Id="rId13" Type="http://schemas.openxmlformats.org/officeDocument/2006/relationships/presProps" Target="presProps.xml"/><Relationship Id="rId14" Type="http://schemas.openxmlformats.org/officeDocument/2006/relationships/viewProps" Target="viewProps.xml"/><Relationship Id="rId15" Type="http://schemas.openxmlformats.org/officeDocument/2006/relationships/theme" Target="theme/theme1.xml"/><Relationship Id="rId16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10" Type="http://schemas.openxmlformats.org/officeDocument/2006/relationships/slide" Target="slides/slide9.xml"/></Relationships>
</file>

<file path=ppt/diagrams/_rels/drawing1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6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7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_rels/drawing8.xml.rels><?xml version="1.0" encoding="UTF-8" standalone="yes"?>
<Relationships xmlns="http://schemas.openxmlformats.org/package/2006/relationships"><Relationship Id="rId1" Type="http://schemas.openxmlformats.org/officeDocument/2006/relationships/image" Target="../media/image2.jpe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3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4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5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6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7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8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A4E9CFEB-3B5C-3C4B-9A99-115C31134889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D202E-96A4-C84C-8EAA-A4DC3EEA96EC}">
      <dgm:prSet phldrT="[Text]" custT="1"/>
      <dgm:spPr/>
      <dgm:t>
        <a:bodyPr/>
        <a:lstStyle/>
        <a:p>
          <a:r>
            <a:rPr lang="en-US" sz="1800" dirty="0" smtClean="0"/>
            <a:t>1. Defining</a:t>
          </a:r>
          <a:endParaRPr lang="en-US" sz="1800" dirty="0"/>
        </a:p>
      </dgm:t>
    </dgm:pt>
    <dgm:pt modelId="{93F8C558-F9D5-2344-949F-303EEEA7F7C6}" type="parTrans" cxnId="{A2210807-A26E-8248-9B21-638C92736F2C}">
      <dgm:prSet/>
      <dgm:spPr/>
      <dgm:t>
        <a:bodyPr/>
        <a:lstStyle/>
        <a:p>
          <a:endParaRPr lang="en-US" sz="2000"/>
        </a:p>
      </dgm:t>
    </dgm:pt>
    <dgm:pt modelId="{95F9658C-65EE-694B-8248-983886BA8629}" type="sibTrans" cxnId="{A2210807-A26E-8248-9B21-638C92736F2C}">
      <dgm:prSet custT="1"/>
      <dgm:spPr/>
      <dgm:t>
        <a:bodyPr/>
        <a:lstStyle/>
        <a:p>
          <a:endParaRPr lang="en-US" sz="1600" dirty="0"/>
        </a:p>
      </dgm:t>
    </dgm:pt>
    <dgm:pt modelId="{D672C7EE-CD32-C544-9B96-4F05A8FF9EDD}">
      <dgm:prSet phldrT="[Text]" custT="1"/>
      <dgm:spPr/>
      <dgm:t>
        <a:bodyPr/>
        <a:lstStyle/>
        <a:p>
          <a:r>
            <a:rPr lang="en-US" sz="1800" dirty="0" smtClean="0"/>
            <a:t>2. Locating</a:t>
          </a:r>
          <a:endParaRPr lang="en-US" sz="1800" dirty="0"/>
        </a:p>
      </dgm:t>
    </dgm:pt>
    <dgm:pt modelId="{6A73E8F1-4BA6-2F41-9C4B-EB9062522BE3}" type="parTrans" cxnId="{F3141B3B-E007-4044-B426-137E15094259}">
      <dgm:prSet/>
      <dgm:spPr/>
      <dgm:t>
        <a:bodyPr/>
        <a:lstStyle/>
        <a:p>
          <a:endParaRPr lang="en-US" sz="2000"/>
        </a:p>
      </dgm:t>
    </dgm:pt>
    <dgm:pt modelId="{D955FB2E-7504-6749-B783-11D7DB5CF177}" type="sibTrans" cxnId="{F3141B3B-E007-4044-B426-137E15094259}">
      <dgm:prSet custT="1"/>
      <dgm:spPr/>
      <dgm:t>
        <a:bodyPr/>
        <a:lstStyle/>
        <a:p>
          <a:endParaRPr lang="en-US" sz="1600" dirty="0"/>
        </a:p>
      </dgm:t>
    </dgm:pt>
    <dgm:pt modelId="{3F3F0355-8B97-514F-8ECB-6177E0689DC6}">
      <dgm:prSet phldrT="[Text]" custT="1"/>
      <dgm:spPr/>
      <dgm:t>
        <a:bodyPr/>
        <a:lstStyle/>
        <a:p>
          <a:r>
            <a:rPr lang="en-US" sz="1800" smtClean="0"/>
            <a:t>3. Selecting</a:t>
          </a:r>
          <a:endParaRPr lang="en-US" sz="1800" dirty="0"/>
        </a:p>
      </dgm:t>
    </dgm:pt>
    <dgm:pt modelId="{C8B992CC-C969-C249-A4DB-3909954DC463}" type="parTrans" cxnId="{0817D202-2AB1-B040-83CD-70C9B138EA3A}">
      <dgm:prSet/>
      <dgm:spPr/>
      <dgm:t>
        <a:bodyPr/>
        <a:lstStyle/>
        <a:p>
          <a:endParaRPr lang="en-US" sz="2000"/>
        </a:p>
      </dgm:t>
    </dgm:pt>
    <dgm:pt modelId="{E1107A63-7E15-FC41-9482-B3DCF80BE3B6}" type="sibTrans" cxnId="{0817D202-2AB1-B040-83CD-70C9B138EA3A}">
      <dgm:prSet custT="1"/>
      <dgm:spPr/>
      <dgm:t>
        <a:bodyPr/>
        <a:lstStyle/>
        <a:p>
          <a:endParaRPr lang="en-US" sz="1600" dirty="0"/>
        </a:p>
      </dgm:t>
    </dgm:pt>
    <dgm:pt modelId="{1D761318-97DD-1243-ACD8-B7EFF49378C6}">
      <dgm:prSet phldrT="[Text]" custT="1"/>
      <dgm:spPr/>
      <dgm:t>
        <a:bodyPr/>
        <a:lstStyle/>
        <a:p>
          <a:r>
            <a:rPr lang="en-US" sz="1800" smtClean="0"/>
            <a:t>4. Organising</a:t>
          </a:r>
          <a:endParaRPr lang="en-US" sz="1800" dirty="0"/>
        </a:p>
      </dgm:t>
    </dgm:pt>
    <dgm:pt modelId="{582AAA53-359B-3B4E-98EE-1EE58E73E041}" type="parTrans" cxnId="{E6739C96-3039-E44D-8DD4-61733B8F2E75}">
      <dgm:prSet/>
      <dgm:spPr/>
      <dgm:t>
        <a:bodyPr/>
        <a:lstStyle/>
        <a:p>
          <a:endParaRPr lang="en-US" sz="2000"/>
        </a:p>
      </dgm:t>
    </dgm:pt>
    <dgm:pt modelId="{88D11C69-8F3C-8D4B-9A2D-28D4B55943DE}" type="sibTrans" cxnId="{E6739C96-3039-E44D-8DD4-61733B8F2E75}">
      <dgm:prSet custT="1"/>
      <dgm:spPr/>
      <dgm:t>
        <a:bodyPr/>
        <a:lstStyle/>
        <a:p>
          <a:endParaRPr lang="en-US" sz="1600" dirty="0"/>
        </a:p>
      </dgm:t>
    </dgm:pt>
    <dgm:pt modelId="{D3CD3B20-2F86-EE48-90FC-8B7A6AA400B0}">
      <dgm:prSet custT="1"/>
      <dgm:spPr/>
      <dgm:t>
        <a:bodyPr/>
        <a:lstStyle/>
        <a:p>
          <a:r>
            <a:rPr lang="en-US" sz="1800" smtClean="0"/>
            <a:t>5. Presenting</a:t>
          </a:r>
          <a:endParaRPr lang="en-US" sz="1800" dirty="0"/>
        </a:p>
      </dgm:t>
    </dgm:pt>
    <dgm:pt modelId="{24F8492C-EBEF-4643-BA72-816949A523E1}" type="parTrans" cxnId="{864B1F68-D886-3644-A6F1-1122EC101608}">
      <dgm:prSet/>
      <dgm:spPr/>
      <dgm:t>
        <a:bodyPr/>
        <a:lstStyle/>
        <a:p>
          <a:endParaRPr lang="en-US" sz="2000"/>
        </a:p>
      </dgm:t>
    </dgm:pt>
    <dgm:pt modelId="{B0210389-54A8-9949-948F-AE5D675E5D85}" type="sibTrans" cxnId="{864B1F68-D886-3644-A6F1-1122EC101608}">
      <dgm:prSet custT="1"/>
      <dgm:spPr/>
      <dgm:t>
        <a:bodyPr/>
        <a:lstStyle/>
        <a:p>
          <a:endParaRPr lang="en-US" sz="1600" dirty="0"/>
        </a:p>
      </dgm:t>
    </dgm:pt>
    <dgm:pt modelId="{1E0F4B12-5224-7B40-A71D-082BDA30CAA8}">
      <dgm:prSet custT="1"/>
      <dgm:spPr/>
      <dgm:t>
        <a:bodyPr/>
        <a:lstStyle/>
        <a:p>
          <a:r>
            <a:rPr lang="en-US" sz="1800" dirty="0" smtClean="0"/>
            <a:t>6.</a:t>
          </a:r>
        </a:p>
        <a:p>
          <a:r>
            <a:rPr lang="en-US" sz="1800" dirty="0" smtClean="0"/>
            <a:t>Assessing</a:t>
          </a:r>
          <a:endParaRPr lang="en-US" sz="1800" dirty="0"/>
        </a:p>
      </dgm:t>
    </dgm:pt>
    <dgm:pt modelId="{00BB610B-678E-C04B-9CC0-2B71FDF97C38}" type="parTrans" cxnId="{3E648B4E-667B-6D41-83F5-CE71C7A0903A}">
      <dgm:prSet/>
      <dgm:spPr/>
      <dgm:t>
        <a:bodyPr/>
        <a:lstStyle/>
        <a:p>
          <a:endParaRPr lang="en-US" sz="2000"/>
        </a:p>
      </dgm:t>
    </dgm:pt>
    <dgm:pt modelId="{565E9D0A-3DDC-714D-B272-0A2ADC63BBD7}" type="sibTrans" cxnId="{3E648B4E-667B-6D41-83F5-CE71C7A0903A}">
      <dgm:prSet custT="1"/>
      <dgm:spPr/>
      <dgm:t>
        <a:bodyPr/>
        <a:lstStyle/>
        <a:p>
          <a:endParaRPr lang="en-US" sz="1600" dirty="0"/>
        </a:p>
      </dgm:t>
    </dgm:pt>
    <dgm:pt modelId="{5D68DAF1-E259-2546-BC5E-EBA624680397}" type="pres">
      <dgm:prSet presAssocID="{A4E9CFEB-3B5C-3C4B-9A99-115C3113488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FC61D3-B2A5-4448-9D56-FD30F47FDBFC}" type="pres">
      <dgm:prSet presAssocID="{FF2D202E-96A4-C84C-8EAA-A4DC3EEA96E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E910D-31E3-E748-83EF-EFEDE7D735C2}" type="pres">
      <dgm:prSet presAssocID="{95F9658C-65EE-694B-8248-983886BA862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A8A5785E-B2E2-FF4E-B778-546770A8E6DC}" type="pres">
      <dgm:prSet presAssocID="{95F9658C-65EE-694B-8248-983886BA862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D2D34CB-4E7E-D94C-B06B-B03CCFED0EFD}" type="pres">
      <dgm:prSet presAssocID="{D672C7EE-CD32-C544-9B96-4F05A8FF9ED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E155E-3618-F04A-B5AD-24DD2641BE8A}" type="pres">
      <dgm:prSet presAssocID="{D955FB2E-7504-6749-B783-11D7DB5CF17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F8BEAC83-6579-BC49-AF15-51A2ABB66956}" type="pres">
      <dgm:prSet presAssocID="{D955FB2E-7504-6749-B783-11D7DB5CF17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ECA939EA-5CE4-A44A-8D70-C44D01C8EA34}" type="pres">
      <dgm:prSet presAssocID="{3F3F0355-8B97-514F-8ECB-6177E0689DC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3540A-5A5A-D843-A368-0533F8F7A8DD}" type="pres">
      <dgm:prSet presAssocID="{E1107A63-7E15-FC41-9482-B3DCF80BE3B6}" presName="sibTrans" presStyleLbl="sibTrans2D1" presStyleIdx="2" presStyleCnt="6"/>
      <dgm:spPr/>
      <dgm:t>
        <a:bodyPr/>
        <a:lstStyle/>
        <a:p>
          <a:endParaRPr lang="en-US"/>
        </a:p>
      </dgm:t>
    </dgm:pt>
    <dgm:pt modelId="{12E6AF5B-E887-6F4A-A6A4-01B9BA6677F4}" type="pres">
      <dgm:prSet presAssocID="{E1107A63-7E15-FC41-9482-B3DCF80BE3B6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F069B3A-3153-0A44-8A07-A7157A16D7A1}" type="pres">
      <dgm:prSet presAssocID="{1D761318-97DD-1243-ACD8-B7EFF49378C6}" presName="node" presStyleLbl="node1" presStyleIdx="3" presStyleCnt="6" custScaleX="1070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7DF21-4FDE-0A41-9328-39222559BF25}" type="pres">
      <dgm:prSet presAssocID="{88D11C69-8F3C-8D4B-9A2D-28D4B55943DE}" presName="sibTrans" presStyleLbl="sibTrans2D1" presStyleIdx="3" presStyleCnt="6"/>
      <dgm:spPr/>
      <dgm:t>
        <a:bodyPr/>
        <a:lstStyle/>
        <a:p>
          <a:endParaRPr lang="en-US"/>
        </a:p>
      </dgm:t>
    </dgm:pt>
    <dgm:pt modelId="{7C4A1E6C-0C30-EC4E-B459-2958EB7948DF}" type="pres">
      <dgm:prSet presAssocID="{88D11C69-8F3C-8D4B-9A2D-28D4B55943DE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38D295C-0CB0-D94C-AD80-076145C598F6}" type="pres">
      <dgm:prSet presAssocID="{D3CD3B20-2F86-EE48-90FC-8B7A6AA400B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999A3-EE15-3444-8EE8-3445640928D8}" type="pres">
      <dgm:prSet presAssocID="{B0210389-54A8-9949-948F-AE5D675E5D8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295F5A5F-C27C-F445-905A-1D94A8BC4468}" type="pres">
      <dgm:prSet presAssocID="{B0210389-54A8-9949-948F-AE5D675E5D8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8B8E8565-E109-4840-BE8F-F13C4578E5E0}" type="pres">
      <dgm:prSet presAssocID="{1E0F4B12-5224-7B40-A71D-082BDA30CAA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A59DC-CC8A-AC4B-8F13-013275AEF274}" type="pres">
      <dgm:prSet presAssocID="{565E9D0A-3DDC-714D-B272-0A2ADC63BBD7}" presName="sibTrans" presStyleLbl="sibTrans2D1" presStyleIdx="5" presStyleCnt="6"/>
      <dgm:spPr/>
      <dgm:t>
        <a:bodyPr/>
        <a:lstStyle/>
        <a:p>
          <a:endParaRPr lang="en-US"/>
        </a:p>
      </dgm:t>
    </dgm:pt>
    <dgm:pt modelId="{5C6F5700-CA46-544A-AC51-F5866DC045AA}" type="pres">
      <dgm:prSet presAssocID="{565E9D0A-3DDC-714D-B272-0A2ADC63BBD7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16038073-4217-204D-8060-AF73FF93B085}" type="presOf" srcId="{D672C7EE-CD32-C544-9B96-4F05A8FF9EDD}" destId="{1D2D34CB-4E7E-D94C-B06B-B03CCFED0EFD}" srcOrd="0" destOrd="0" presId="urn:microsoft.com/office/officeart/2005/8/layout/cycle2"/>
    <dgm:cxn modelId="{278E8C21-3F5D-534E-8DE3-43AC8AABA438}" type="presOf" srcId="{E1107A63-7E15-FC41-9482-B3DCF80BE3B6}" destId="{95F3540A-5A5A-D843-A368-0533F8F7A8DD}" srcOrd="0" destOrd="0" presId="urn:microsoft.com/office/officeart/2005/8/layout/cycle2"/>
    <dgm:cxn modelId="{CDC18172-DAA5-B048-B403-6B0CA3AFB7C3}" type="presOf" srcId="{95F9658C-65EE-694B-8248-983886BA8629}" destId="{A8A5785E-B2E2-FF4E-B778-546770A8E6DC}" srcOrd="1" destOrd="0" presId="urn:microsoft.com/office/officeart/2005/8/layout/cycle2"/>
    <dgm:cxn modelId="{A2210807-A26E-8248-9B21-638C92736F2C}" srcId="{A4E9CFEB-3B5C-3C4B-9A99-115C31134889}" destId="{FF2D202E-96A4-C84C-8EAA-A4DC3EEA96EC}" srcOrd="0" destOrd="0" parTransId="{93F8C558-F9D5-2344-949F-303EEEA7F7C6}" sibTransId="{95F9658C-65EE-694B-8248-983886BA8629}"/>
    <dgm:cxn modelId="{E6739C96-3039-E44D-8DD4-61733B8F2E75}" srcId="{A4E9CFEB-3B5C-3C4B-9A99-115C31134889}" destId="{1D761318-97DD-1243-ACD8-B7EFF49378C6}" srcOrd="3" destOrd="0" parTransId="{582AAA53-359B-3B4E-98EE-1EE58E73E041}" sibTransId="{88D11C69-8F3C-8D4B-9A2D-28D4B55943DE}"/>
    <dgm:cxn modelId="{DF9E305C-582D-D54D-9497-7A09ED93B261}" type="presOf" srcId="{565E9D0A-3DDC-714D-B272-0A2ADC63BBD7}" destId="{5C6F5700-CA46-544A-AC51-F5866DC045AA}" srcOrd="1" destOrd="0" presId="urn:microsoft.com/office/officeart/2005/8/layout/cycle2"/>
    <dgm:cxn modelId="{0817D202-2AB1-B040-83CD-70C9B138EA3A}" srcId="{A4E9CFEB-3B5C-3C4B-9A99-115C31134889}" destId="{3F3F0355-8B97-514F-8ECB-6177E0689DC6}" srcOrd="2" destOrd="0" parTransId="{C8B992CC-C969-C249-A4DB-3909954DC463}" sibTransId="{E1107A63-7E15-FC41-9482-B3DCF80BE3B6}"/>
    <dgm:cxn modelId="{CB883E43-F791-8145-AFDD-E515E035160D}" type="presOf" srcId="{B0210389-54A8-9949-948F-AE5D675E5D85}" destId="{295F5A5F-C27C-F445-905A-1D94A8BC4468}" srcOrd="1" destOrd="0" presId="urn:microsoft.com/office/officeart/2005/8/layout/cycle2"/>
    <dgm:cxn modelId="{9B9D1D6A-C54F-DF4E-BC05-4FFCAD0F07EC}" type="presOf" srcId="{D955FB2E-7504-6749-B783-11D7DB5CF177}" destId="{F8BEAC83-6579-BC49-AF15-51A2ABB66956}" srcOrd="1" destOrd="0" presId="urn:microsoft.com/office/officeart/2005/8/layout/cycle2"/>
    <dgm:cxn modelId="{F451FDC8-D60E-034A-967C-8A36585F8F36}" type="presOf" srcId="{1E0F4B12-5224-7B40-A71D-082BDA30CAA8}" destId="{8B8E8565-E109-4840-BE8F-F13C4578E5E0}" srcOrd="0" destOrd="0" presId="urn:microsoft.com/office/officeart/2005/8/layout/cycle2"/>
    <dgm:cxn modelId="{F769847D-C4F8-1047-A206-DBE89D27ADCB}" type="presOf" srcId="{3F3F0355-8B97-514F-8ECB-6177E0689DC6}" destId="{ECA939EA-5CE4-A44A-8D70-C44D01C8EA34}" srcOrd="0" destOrd="0" presId="urn:microsoft.com/office/officeart/2005/8/layout/cycle2"/>
    <dgm:cxn modelId="{3E648B4E-667B-6D41-83F5-CE71C7A0903A}" srcId="{A4E9CFEB-3B5C-3C4B-9A99-115C31134889}" destId="{1E0F4B12-5224-7B40-A71D-082BDA30CAA8}" srcOrd="5" destOrd="0" parTransId="{00BB610B-678E-C04B-9CC0-2B71FDF97C38}" sibTransId="{565E9D0A-3DDC-714D-B272-0A2ADC63BBD7}"/>
    <dgm:cxn modelId="{C1BB2423-4D5D-E944-8478-303403D064A8}" type="presOf" srcId="{E1107A63-7E15-FC41-9482-B3DCF80BE3B6}" destId="{12E6AF5B-E887-6F4A-A6A4-01B9BA6677F4}" srcOrd="1" destOrd="0" presId="urn:microsoft.com/office/officeart/2005/8/layout/cycle2"/>
    <dgm:cxn modelId="{F2A0343D-FF93-1340-8217-7DEC5A21E67D}" type="presOf" srcId="{88D11C69-8F3C-8D4B-9A2D-28D4B55943DE}" destId="{A087DF21-4FDE-0A41-9328-39222559BF25}" srcOrd="0" destOrd="0" presId="urn:microsoft.com/office/officeart/2005/8/layout/cycle2"/>
    <dgm:cxn modelId="{0657DACF-5E0C-444D-B753-56C7D117AC67}" type="presOf" srcId="{D955FB2E-7504-6749-B783-11D7DB5CF177}" destId="{A1EE155E-3618-F04A-B5AD-24DD2641BE8A}" srcOrd="0" destOrd="0" presId="urn:microsoft.com/office/officeart/2005/8/layout/cycle2"/>
    <dgm:cxn modelId="{F3141B3B-E007-4044-B426-137E15094259}" srcId="{A4E9CFEB-3B5C-3C4B-9A99-115C31134889}" destId="{D672C7EE-CD32-C544-9B96-4F05A8FF9EDD}" srcOrd="1" destOrd="0" parTransId="{6A73E8F1-4BA6-2F41-9C4B-EB9062522BE3}" sibTransId="{D955FB2E-7504-6749-B783-11D7DB5CF177}"/>
    <dgm:cxn modelId="{4ED327E0-C8B7-3746-B668-011574BFF3D6}" type="presOf" srcId="{95F9658C-65EE-694B-8248-983886BA8629}" destId="{083E910D-31E3-E748-83EF-EFEDE7D735C2}" srcOrd="0" destOrd="0" presId="urn:microsoft.com/office/officeart/2005/8/layout/cycle2"/>
    <dgm:cxn modelId="{D20C8953-F830-C340-BDD3-676B8C49EAD2}" type="presOf" srcId="{88D11C69-8F3C-8D4B-9A2D-28D4B55943DE}" destId="{7C4A1E6C-0C30-EC4E-B459-2958EB7948DF}" srcOrd="1" destOrd="0" presId="urn:microsoft.com/office/officeart/2005/8/layout/cycle2"/>
    <dgm:cxn modelId="{9225234F-172A-8C4F-B91F-4BBF98224D47}" type="presOf" srcId="{565E9D0A-3DDC-714D-B272-0A2ADC63BBD7}" destId="{843A59DC-CC8A-AC4B-8F13-013275AEF274}" srcOrd="0" destOrd="0" presId="urn:microsoft.com/office/officeart/2005/8/layout/cycle2"/>
    <dgm:cxn modelId="{086C0D22-9EC0-4141-9ADF-8F94A3803E55}" type="presOf" srcId="{1D761318-97DD-1243-ACD8-B7EFF49378C6}" destId="{CF069B3A-3153-0A44-8A07-A7157A16D7A1}" srcOrd="0" destOrd="0" presId="urn:microsoft.com/office/officeart/2005/8/layout/cycle2"/>
    <dgm:cxn modelId="{DCB37B59-FBD3-4149-AE3D-60B3E3951921}" type="presOf" srcId="{FF2D202E-96A4-C84C-8EAA-A4DC3EEA96EC}" destId="{DEFC61D3-B2A5-4448-9D56-FD30F47FDBFC}" srcOrd="0" destOrd="0" presId="urn:microsoft.com/office/officeart/2005/8/layout/cycle2"/>
    <dgm:cxn modelId="{864B1F68-D886-3644-A6F1-1122EC101608}" srcId="{A4E9CFEB-3B5C-3C4B-9A99-115C31134889}" destId="{D3CD3B20-2F86-EE48-90FC-8B7A6AA400B0}" srcOrd="4" destOrd="0" parTransId="{24F8492C-EBEF-4643-BA72-816949A523E1}" sibTransId="{B0210389-54A8-9949-948F-AE5D675E5D85}"/>
    <dgm:cxn modelId="{3E784D49-12A1-464E-817C-C2618539DBDB}" type="presOf" srcId="{D3CD3B20-2F86-EE48-90FC-8B7A6AA400B0}" destId="{438D295C-0CB0-D94C-AD80-076145C598F6}" srcOrd="0" destOrd="0" presId="urn:microsoft.com/office/officeart/2005/8/layout/cycle2"/>
    <dgm:cxn modelId="{E1AB8254-EACB-5E4E-8925-01E87C41CD67}" type="presOf" srcId="{A4E9CFEB-3B5C-3C4B-9A99-115C31134889}" destId="{5D68DAF1-E259-2546-BC5E-EBA624680397}" srcOrd="0" destOrd="0" presId="urn:microsoft.com/office/officeart/2005/8/layout/cycle2"/>
    <dgm:cxn modelId="{ADAAF404-67F1-214A-AFB5-0D689E4F851D}" type="presOf" srcId="{B0210389-54A8-9949-948F-AE5D675E5D85}" destId="{B8D999A3-EE15-3444-8EE8-3445640928D8}" srcOrd="0" destOrd="0" presId="urn:microsoft.com/office/officeart/2005/8/layout/cycle2"/>
    <dgm:cxn modelId="{158213F3-78C8-CA4C-A6FE-462E3E6F6DA5}" type="presParOf" srcId="{5D68DAF1-E259-2546-BC5E-EBA624680397}" destId="{DEFC61D3-B2A5-4448-9D56-FD30F47FDBFC}" srcOrd="0" destOrd="0" presId="urn:microsoft.com/office/officeart/2005/8/layout/cycle2"/>
    <dgm:cxn modelId="{7AD24C4A-F4F7-E544-82F8-744E09474CF1}" type="presParOf" srcId="{5D68DAF1-E259-2546-BC5E-EBA624680397}" destId="{083E910D-31E3-E748-83EF-EFEDE7D735C2}" srcOrd="1" destOrd="0" presId="urn:microsoft.com/office/officeart/2005/8/layout/cycle2"/>
    <dgm:cxn modelId="{0D792C45-4007-A24F-8A24-3B5541887B57}" type="presParOf" srcId="{083E910D-31E3-E748-83EF-EFEDE7D735C2}" destId="{A8A5785E-B2E2-FF4E-B778-546770A8E6DC}" srcOrd="0" destOrd="0" presId="urn:microsoft.com/office/officeart/2005/8/layout/cycle2"/>
    <dgm:cxn modelId="{7AAB2A72-F494-E049-BF85-0E0D30A43513}" type="presParOf" srcId="{5D68DAF1-E259-2546-BC5E-EBA624680397}" destId="{1D2D34CB-4E7E-D94C-B06B-B03CCFED0EFD}" srcOrd="2" destOrd="0" presId="urn:microsoft.com/office/officeart/2005/8/layout/cycle2"/>
    <dgm:cxn modelId="{4B78B8AC-2B3F-D546-AACB-B83B83575CCE}" type="presParOf" srcId="{5D68DAF1-E259-2546-BC5E-EBA624680397}" destId="{A1EE155E-3618-F04A-B5AD-24DD2641BE8A}" srcOrd="3" destOrd="0" presId="urn:microsoft.com/office/officeart/2005/8/layout/cycle2"/>
    <dgm:cxn modelId="{356B35EF-A65C-4340-B4EA-0889D5C4D9CA}" type="presParOf" srcId="{A1EE155E-3618-F04A-B5AD-24DD2641BE8A}" destId="{F8BEAC83-6579-BC49-AF15-51A2ABB66956}" srcOrd="0" destOrd="0" presId="urn:microsoft.com/office/officeart/2005/8/layout/cycle2"/>
    <dgm:cxn modelId="{EE98AB62-57AA-8944-A3B8-61C2FEDCF393}" type="presParOf" srcId="{5D68DAF1-E259-2546-BC5E-EBA624680397}" destId="{ECA939EA-5CE4-A44A-8D70-C44D01C8EA34}" srcOrd="4" destOrd="0" presId="urn:microsoft.com/office/officeart/2005/8/layout/cycle2"/>
    <dgm:cxn modelId="{CDC5395B-748E-F343-9D8E-6BDBEE9B36F3}" type="presParOf" srcId="{5D68DAF1-E259-2546-BC5E-EBA624680397}" destId="{95F3540A-5A5A-D843-A368-0533F8F7A8DD}" srcOrd="5" destOrd="0" presId="urn:microsoft.com/office/officeart/2005/8/layout/cycle2"/>
    <dgm:cxn modelId="{CCFB54DC-5012-354C-ABD2-02BEB384D188}" type="presParOf" srcId="{95F3540A-5A5A-D843-A368-0533F8F7A8DD}" destId="{12E6AF5B-E887-6F4A-A6A4-01B9BA6677F4}" srcOrd="0" destOrd="0" presId="urn:microsoft.com/office/officeart/2005/8/layout/cycle2"/>
    <dgm:cxn modelId="{D5BE7E36-A3AF-2240-8C0E-E19B1C21233F}" type="presParOf" srcId="{5D68DAF1-E259-2546-BC5E-EBA624680397}" destId="{CF069B3A-3153-0A44-8A07-A7157A16D7A1}" srcOrd="6" destOrd="0" presId="urn:microsoft.com/office/officeart/2005/8/layout/cycle2"/>
    <dgm:cxn modelId="{E78B006D-9A08-A64B-9F77-1B76A6725730}" type="presParOf" srcId="{5D68DAF1-E259-2546-BC5E-EBA624680397}" destId="{A087DF21-4FDE-0A41-9328-39222559BF25}" srcOrd="7" destOrd="0" presId="urn:microsoft.com/office/officeart/2005/8/layout/cycle2"/>
    <dgm:cxn modelId="{3BD5D65F-B8FE-9042-A9DD-AAFBDDF9850B}" type="presParOf" srcId="{A087DF21-4FDE-0A41-9328-39222559BF25}" destId="{7C4A1E6C-0C30-EC4E-B459-2958EB7948DF}" srcOrd="0" destOrd="0" presId="urn:microsoft.com/office/officeart/2005/8/layout/cycle2"/>
    <dgm:cxn modelId="{E7993543-E903-FC47-8263-389B9439EEC0}" type="presParOf" srcId="{5D68DAF1-E259-2546-BC5E-EBA624680397}" destId="{438D295C-0CB0-D94C-AD80-076145C598F6}" srcOrd="8" destOrd="0" presId="urn:microsoft.com/office/officeart/2005/8/layout/cycle2"/>
    <dgm:cxn modelId="{B734CC05-69E0-404F-B339-30B6329BECAA}" type="presParOf" srcId="{5D68DAF1-E259-2546-BC5E-EBA624680397}" destId="{B8D999A3-EE15-3444-8EE8-3445640928D8}" srcOrd="9" destOrd="0" presId="urn:microsoft.com/office/officeart/2005/8/layout/cycle2"/>
    <dgm:cxn modelId="{BE6440A2-D6AE-3D42-A8B8-5E74F863F31F}" type="presParOf" srcId="{B8D999A3-EE15-3444-8EE8-3445640928D8}" destId="{295F5A5F-C27C-F445-905A-1D94A8BC4468}" srcOrd="0" destOrd="0" presId="urn:microsoft.com/office/officeart/2005/8/layout/cycle2"/>
    <dgm:cxn modelId="{7F21C981-03B8-4644-9C98-3EE529EB41B7}" type="presParOf" srcId="{5D68DAF1-E259-2546-BC5E-EBA624680397}" destId="{8B8E8565-E109-4840-BE8F-F13C4578E5E0}" srcOrd="10" destOrd="0" presId="urn:microsoft.com/office/officeart/2005/8/layout/cycle2"/>
    <dgm:cxn modelId="{9BBD5002-493A-CE4B-97A4-343097AAB06A}" type="presParOf" srcId="{5D68DAF1-E259-2546-BC5E-EBA624680397}" destId="{843A59DC-CC8A-AC4B-8F13-013275AEF274}" srcOrd="11" destOrd="0" presId="urn:microsoft.com/office/officeart/2005/8/layout/cycle2"/>
    <dgm:cxn modelId="{AD4E41DE-AF00-E444-B496-32E5CC61B26C}" type="presParOf" srcId="{843A59DC-CC8A-AC4B-8F13-013275AEF274}" destId="{5C6F5700-CA46-544A-AC51-F5866DC045A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136F6DBB-F25F-DD40-8E7A-6359BC05C924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0FE8C-768E-FB4B-B490-AD0BD40C4764}">
      <dgm:prSet phldrT="[Text]"/>
      <dgm:spPr/>
      <dgm:t>
        <a:bodyPr/>
        <a:lstStyle/>
        <a:p>
          <a:r>
            <a:rPr lang="en-US" b="1" i="0" dirty="0" smtClean="0"/>
            <a:t>1. Defining</a:t>
          </a:r>
          <a:endParaRPr lang="en-US" b="1" i="0" dirty="0"/>
        </a:p>
      </dgm:t>
    </dgm:pt>
    <dgm:pt modelId="{A61B592F-90C4-A84E-BAD7-D7AA3AD0C44D}" type="parTrans" cxnId="{64FFC0F8-E8C7-EB46-BE9B-A3C06AC7A428}">
      <dgm:prSet/>
      <dgm:spPr/>
      <dgm:t>
        <a:bodyPr/>
        <a:lstStyle/>
        <a:p>
          <a:endParaRPr lang="en-US"/>
        </a:p>
      </dgm:t>
    </dgm:pt>
    <dgm:pt modelId="{BADBA92A-BBC2-1B4A-B111-9CBBADF65A00}" type="sibTrans" cxnId="{64FFC0F8-E8C7-EB46-BE9B-A3C06AC7A428}">
      <dgm:prSet/>
      <dgm:spPr/>
      <dgm:t>
        <a:bodyPr/>
        <a:lstStyle/>
        <a:p>
          <a:endParaRPr lang="en-US"/>
        </a:p>
      </dgm:t>
    </dgm:pt>
    <dgm:pt modelId="{9503342F-C566-1D47-B361-8F7F1A3CE94E}" type="pres">
      <dgm:prSet presAssocID="{136F6DBB-F25F-DD40-8E7A-6359BC05C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60565-1A81-7446-858A-BA97C1C3E6AB}" type="pres">
      <dgm:prSet presAssocID="{F5C0FE8C-768E-FB4B-B490-AD0BD40C476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FFC0F8-E8C7-EB46-BE9B-A3C06AC7A428}" srcId="{136F6DBB-F25F-DD40-8E7A-6359BC05C924}" destId="{F5C0FE8C-768E-FB4B-B490-AD0BD40C4764}" srcOrd="0" destOrd="0" parTransId="{A61B592F-90C4-A84E-BAD7-D7AA3AD0C44D}" sibTransId="{BADBA92A-BBC2-1B4A-B111-9CBBADF65A00}"/>
    <dgm:cxn modelId="{CC0EDE7B-5857-9B43-87DC-A523CA37A9B2}" type="presOf" srcId="{F5C0FE8C-768E-FB4B-B490-AD0BD40C4764}" destId="{00560565-1A81-7446-858A-BA97C1C3E6AB}" srcOrd="0" destOrd="0" presId="urn:microsoft.com/office/officeart/2005/8/layout/cycle2"/>
    <dgm:cxn modelId="{4D7CCEFA-545E-F34C-AAA1-08403146B4A2}" type="presOf" srcId="{136F6DBB-F25F-DD40-8E7A-6359BC05C924}" destId="{9503342F-C566-1D47-B361-8F7F1A3CE94E}" srcOrd="0" destOrd="0" presId="urn:microsoft.com/office/officeart/2005/8/layout/cycle2"/>
    <dgm:cxn modelId="{8B3BB8F6-7B87-7C40-B860-463E1BF26A48}" type="presParOf" srcId="{9503342F-C566-1D47-B361-8F7F1A3CE94E}" destId="{00560565-1A81-7446-858A-BA97C1C3E6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3.xml><?xml version="1.0" encoding="utf-8"?>
<dgm:dataModel xmlns:dgm="http://schemas.openxmlformats.org/drawingml/2006/diagram" xmlns:a="http://schemas.openxmlformats.org/drawingml/2006/main">
  <dgm:ptLst>
    <dgm:pt modelId="{136F6DBB-F25F-DD40-8E7A-6359BC05C924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0FE8C-768E-FB4B-B490-AD0BD40C4764}">
      <dgm:prSet phldrT="[Text]"/>
      <dgm:spPr/>
      <dgm:t>
        <a:bodyPr/>
        <a:lstStyle/>
        <a:p>
          <a:r>
            <a:rPr lang="en-US" b="1" i="0" dirty="0" smtClean="0"/>
            <a:t>2.</a:t>
          </a:r>
        </a:p>
        <a:p>
          <a:r>
            <a:rPr lang="en-US" b="1" i="0" dirty="0" smtClean="0"/>
            <a:t>Locating</a:t>
          </a:r>
          <a:endParaRPr lang="en-US" b="1" i="0" dirty="0"/>
        </a:p>
      </dgm:t>
    </dgm:pt>
    <dgm:pt modelId="{A61B592F-90C4-A84E-BAD7-D7AA3AD0C44D}" type="parTrans" cxnId="{64FFC0F8-E8C7-EB46-BE9B-A3C06AC7A428}">
      <dgm:prSet/>
      <dgm:spPr/>
      <dgm:t>
        <a:bodyPr/>
        <a:lstStyle/>
        <a:p>
          <a:endParaRPr lang="en-US"/>
        </a:p>
      </dgm:t>
    </dgm:pt>
    <dgm:pt modelId="{BADBA92A-BBC2-1B4A-B111-9CBBADF65A00}" type="sibTrans" cxnId="{64FFC0F8-E8C7-EB46-BE9B-A3C06AC7A428}">
      <dgm:prSet/>
      <dgm:spPr/>
      <dgm:t>
        <a:bodyPr/>
        <a:lstStyle/>
        <a:p>
          <a:endParaRPr lang="en-US"/>
        </a:p>
      </dgm:t>
    </dgm:pt>
    <dgm:pt modelId="{9503342F-C566-1D47-B361-8F7F1A3CE94E}" type="pres">
      <dgm:prSet presAssocID="{136F6DBB-F25F-DD40-8E7A-6359BC05C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60565-1A81-7446-858A-BA97C1C3E6AB}" type="pres">
      <dgm:prSet presAssocID="{F5C0FE8C-768E-FB4B-B490-AD0BD40C4764}" presName="node" presStyleLbl="node1" presStyleIdx="0" presStyleCnt="1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FFC0F8-E8C7-EB46-BE9B-A3C06AC7A428}" srcId="{136F6DBB-F25F-DD40-8E7A-6359BC05C924}" destId="{F5C0FE8C-768E-FB4B-B490-AD0BD40C4764}" srcOrd="0" destOrd="0" parTransId="{A61B592F-90C4-A84E-BAD7-D7AA3AD0C44D}" sibTransId="{BADBA92A-BBC2-1B4A-B111-9CBBADF65A00}"/>
    <dgm:cxn modelId="{2E90068E-59C4-3A41-B64E-40BC52E74D72}" type="presOf" srcId="{F5C0FE8C-768E-FB4B-B490-AD0BD40C4764}" destId="{00560565-1A81-7446-858A-BA97C1C3E6AB}" srcOrd="0" destOrd="0" presId="urn:microsoft.com/office/officeart/2005/8/layout/cycle2"/>
    <dgm:cxn modelId="{E74E7472-D0D1-CA45-9847-0BB7E20D0FED}" type="presOf" srcId="{136F6DBB-F25F-DD40-8E7A-6359BC05C924}" destId="{9503342F-C566-1D47-B361-8F7F1A3CE94E}" srcOrd="0" destOrd="0" presId="urn:microsoft.com/office/officeart/2005/8/layout/cycle2"/>
    <dgm:cxn modelId="{180C619F-D9DE-8942-925F-7BA4333C5A36}" type="presParOf" srcId="{9503342F-C566-1D47-B361-8F7F1A3CE94E}" destId="{00560565-1A81-7446-858A-BA97C1C3E6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4.xml><?xml version="1.0" encoding="utf-8"?>
<dgm:dataModel xmlns:dgm="http://schemas.openxmlformats.org/drawingml/2006/diagram" xmlns:a="http://schemas.openxmlformats.org/drawingml/2006/main">
  <dgm:ptLst>
    <dgm:pt modelId="{136F6DBB-F25F-DD40-8E7A-6359BC05C924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0FE8C-768E-FB4B-B490-AD0BD40C4764}">
      <dgm:prSet phldrT="[Text]"/>
      <dgm:spPr/>
      <dgm:t>
        <a:bodyPr/>
        <a:lstStyle/>
        <a:p>
          <a:r>
            <a:rPr lang="en-US" b="1" i="0" dirty="0" smtClean="0"/>
            <a:t>3.</a:t>
          </a:r>
        </a:p>
        <a:p>
          <a:r>
            <a:rPr lang="en-US" b="1" i="0" dirty="0" smtClean="0"/>
            <a:t>Selecting</a:t>
          </a:r>
          <a:endParaRPr lang="en-US" b="1" i="0" dirty="0"/>
        </a:p>
      </dgm:t>
    </dgm:pt>
    <dgm:pt modelId="{A61B592F-90C4-A84E-BAD7-D7AA3AD0C44D}" type="parTrans" cxnId="{64FFC0F8-E8C7-EB46-BE9B-A3C06AC7A428}">
      <dgm:prSet/>
      <dgm:spPr/>
      <dgm:t>
        <a:bodyPr/>
        <a:lstStyle/>
        <a:p>
          <a:endParaRPr lang="en-US"/>
        </a:p>
      </dgm:t>
    </dgm:pt>
    <dgm:pt modelId="{BADBA92A-BBC2-1B4A-B111-9CBBADF65A00}" type="sibTrans" cxnId="{64FFC0F8-E8C7-EB46-BE9B-A3C06AC7A428}">
      <dgm:prSet/>
      <dgm:spPr/>
      <dgm:t>
        <a:bodyPr/>
        <a:lstStyle/>
        <a:p>
          <a:endParaRPr lang="en-US"/>
        </a:p>
      </dgm:t>
    </dgm:pt>
    <dgm:pt modelId="{9503342F-C566-1D47-B361-8F7F1A3CE94E}" type="pres">
      <dgm:prSet presAssocID="{136F6DBB-F25F-DD40-8E7A-6359BC05C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60565-1A81-7446-858A-BA97C1C3E6AB}" type="pres">
      <dgm:prSet presAssocID="{F5C0FE8C-768E-FB4B-B490-AD0BD40C4764}" presName="node" presStyleLbl="node1" presStyleIdx="0" presStyleCnt="1" custRadScaleRad="100415" custRadScaleInc="438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41220C79-DCB4-8744-9C89-C8D53D419864}" type="presOf" srcId="{136F6DBB-F25F-DD40-8E7A-6359BC05C924}" destId="{9503342F-C566-1D47-B361-8F7F1A3CE94E}" srcOrd="0" destOrd="0" presId="urn:microsoft.com/office/officeart/2005/8/layout/cycle2"/>
    <dgm:cxn modelId="{64FFC0F8-E8C7-EB46-BE9B-A3C06AC7A428}" srcId="{136F6DBB-F25F-DD40-8E7A-6359BC05C924}" destId="{F5C0FE8C-768E-FB4B-B490-AD0BD40C4764}" srcOrd="0" destOrd="0" parTransId="{A61B592F-90C4-A84E-BAD7-D7AA3AD0C44D}" sibTransId="{BADBA92A-BBC2-1B4A-B111-9CBBADF65A00}"/>
    <dgm:cxn modelId="{4C7B11CC-3F69-5B46-A35B-55C550408F14}" type="presOf" srcId="{F5C0FE8C-768E-FB4B-B490-AD0BD40C4764}" destId="{00560565-1A81-7446-858A-BA97C1C3E6AB}" srcOrd="0" destOrd="0" presId="urn:microsoft.com/office/officeart/2005/8/layout/cycle2"/>
    <dgm:cxn modelId="{9677BED8-595E-074E-8E6D-D528AF909EED}" type="presParOf" srcId="{9503342F-C566-1D47-B361-8F7F1A3CE94E}" destId="{00560565-1A81-7446-858A-BA97C1C3E6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5.xml><?xml version="1.0" encoding="utf-8"?>
<dgm:dataModel xmlns:dgm="http://schemas.openxmlformats.org/drawingml/2006/diagram" xmlns:a="http://schemas.openxmlformats.org/drawingml/2006/main">
  <dgm:ptLst>
    <dgm:pt modelId="{136F6DBB-F25F-DD40-8E7A-6359BC05C924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0FE8C-768E-FB4B-B490-AD0BD40C4764}">
      <dgm:prSet phldrT="[Text]" custT="1"/>
      <dgm:spPr/>
      <dgm:t>
        <a:bodyPr/>
        <a:lstStyle/>
        <a:p>
          <a:pPr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dirty="0" smtClean="0"/>
            <a:t>4.</a:t>
          </a:r>
        </a:p>
        <a:p>
          <a:pPr marL="0" marR="0" lvl="0" indent="0" defTabSz="914400" eaLnBrk="1" fontAlgn="auto" latinLnBrk="0" hangingPunct="1">
            <a:lnSpc>
              <a:spcPct val="100000"/>
            </a:lnSpc>
            <a:spcBef>
              <a:spcPts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400" b="1" i="0" dirty="0" err="1" smtClean="0"/>
            <a:t>Organising</a:t>
          </a:r>
          <a:endParaRPr lang="en-US" sz="4400" b="1" i="0" dirty="0"/>
        </a:p>
      </dgm:t>
    </dgm:pt>
    <dgm:pt modelId="{A61B592F-90C4-A84E-BAD7-D7AA3AD0C44D}" type="parTrans" cxnId="{64FFC0F8-E8C7-EB46-BE9B-A3C06AC7A428}">
      <dgm:prSet/>
      <dgm:spPr/>
      <dgm:t>
        <a:bodyPr/>
        <a:lstStyle/>
        <a:p>
          <a:endParaRPr lang="en-US"/>
        </a:p>
      </dgm:t>
    </dgm:pt>
    <dgm:pt modelId="{BADBA92A-BBC2-1B4A-B111-9CBBADF65A00}" type="sibTrans" cxnId="{64FFC0F8-E8C7-EB46-BE9B-A3C06AC7A428}">
      <dgm:prSet/>
      <dgm:spPr/>
      <dgm:t>
        <a:bodyPr/>
        <a:lstStyle/>
        <a:p>
          <a:endParaRPr lang="en-US"/>
        </a:p>
      </dgm:t>
    </dgm:pt>
    <dgm:pt modelId="{9503342F-C566-1D47-B361-8F7F1A3CE94E}" type="pres">
      <dgm:prSet presAssocID="{136F6DBB-F25F-DD40-8E7A-6359BC05C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60565-1A81-7446-858A-BA97C1C3E6AB}" type="pres">
      <dgm:prSet presAssocID="{F5C0FE8C-768E-FB4B-B490-AD0BD40C4764}" presName="node" presStyleLbl="node1" presStyleIdx="0" presStyleCnt="1" custRadScaleRad="102280" custRadScaleInc="1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FFC0F8-E8C7-EB46-BE9B-A3C06AC7A428}" srcId="{136F6DBB-F25F-DD40-8E7A-6359BC05C924}" destId="{F5C0FE8C-768E-FB4B-B490-AD0BD40C4764}" srcOrd="0" destOrd="0" parTransId="{A61B592F-90C4-A84E-BAD7-D7AA3AD0C44D}" sibTransId="{BADBA92A-BBC2-1B4A-B111-9CBBADF65A00}"/>
    <dgm:cxn modelId="{D3EDAC48-76A6-5F44-B07B-86FD5EE7BB29}" type="presOf" srcId="{F5C0FE8C-768E-FB4B-B490-AD0BD40C4764}" destId="{00560565-1A81-7446-858A-BA97C1C3E6AB}" srcOrd="0" destOrd="0" presId="urn:microsoft.com/office/officeart/2005/8/layout/cycle2"/>
    <dgm:cxn modelId="{915A71D5-CAF5-FA49-BBA4-D3E6A4931C54}" type="presOf" srcId="{136F6DBB-F25F-DD40-8E7A-6359BC05C924}" destId="{9503342F-C566-1D47-B361-8F7F1A3CE94E}" srcOrd="0" destOrd="0" presId="urn:microsoft.com/office/officeart/2005/8/layout/cycle2"/>
    <dgm:cxn modelId="{E7921BBC-744E-5340-8AA2-5F70414477AB}" type="presParOf" srcId="{9503342F-C566-1D47-B361-8F7F1A3CE94E}" destId="{00560565-1A81-7446-858A-BA97C1C3E6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6.xml><?xml version="1.0" encoding="utf-8"?>
<dgm:dataModel xmlns:dgm="http://schemas.openxmlformats.org/drawingml/2006/diagram" xmlns:a="http://schemas.openxmlformats.org/drawingml/2006/main">
  <dgm:ptLst>
    <dgm:pt modelId="{136F6DBB-F25F-DD40-8E7A-6359BC05C924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0FE8C-768E-FB4B-B490-AD0BD40C4764}">
      <dgm:prSet phldrT="[Text]" custT="1"/>
      <dgm:spPr/>
      <dgm:t>
        <a:bodyPr/>
        <a:lstStyle/>
        <a:p>
          <a:r>
            <a:rPr lang="en-US" sz="4400" b="1" i="0" dirty="0" smtClean="0"/>
            <a:t>5. Presenting</a:t>
          </a:r>
          <a:endParaRPr lang="en-US" sz="4400" b="1" i="0" dirty="0"/>
        </a:p>
      </dgm:t>
    </dgm:pt>
    <dgm:pt modelId="{A61B592F-90C4-A84E-BAD7-D7AA3AD0C44D}" type="parTrans" cxnId="{64FFC0F8-E8C7-EB46-BE9B-A3C06AC7A428}">
      <dgm:prSet/>
      <dgm:spPr/>
      <dgm:t>
        <a:bodyPr/>
        <a:lstStyle/>
        <a:p>
          <a:endParaRPr lang="en-US"/>
        </a:p>
      </dgm:t>
    </dgm:pt>
    <dgm:pt modelId="{BADBA92A-BBC2-1B4A-B111-9CBBADF65A00}" type="sibTrans" cxnId="{64FFC0F8-E8C7-EB46-BE9B-A3C06AC7A428}">
      <dgm:prSet/>
      <dgm:spPr/>
      <dgm:t>
        <a:bodyPr/>
        <a:lstStyle/>
        <a:p>
          <a:endParaRPr lang="en-US"/>
        </a:p>
      </dgm:t>
    </dgm:pt>
    <dgm:pt modelId="{9503342F-C566-1D47-B361-8F7F1A3CE94E}" type="pres">
      <dgm:prSet presAssocID="{136F6DBB-F25F-DD40-8E7A-6359BC05C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60565-1A81-7446-858A-BA97C1C3E6AB}" type="pres">
      <dgm:prSet presAssocID="{F5C0FE8C-768E-FB4B-B490-AD0BD40C4764}" presName="node" presStyleLbl="node1" presStyleIdx="0" presStyleCnt="1" custRadScaleRad="102614" custRadScaleInc="-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FFC0F8-E8C7-EB46-BE9B-A3C06AC7A428}" srcId="{136F6DBB-F25F-DD40-8E7A-6359BC05C924}" destId="{F5C0FE8C-768E-FB4B-B490-AD0BD40C4764}" srcOrd="0" destOrd="0" parTransId="{A61B592F-90C4-A84E-BAD7-D7AA3AD0C44D}" sibTransId="{BADBA92A-BBC2-1B4A-B111-9CBBADF65A00}"/>
    <dgm:cxn modelId="{48C4CADD-3F1E-CD47-99BB-3F4A9BC42A4A}" type="presOf" srcId="{F5C0FE8C-768E-FB4B-B490-AD0BD40C4764}" destId="{00560565-1A81-7446-858A-BA97C1C3E6AB}" srcOrd="0" destOrd="0" presId="urn:microsoft.com/office/officeart/2005/8/layout/cycle2"/>
    <dgm:cxn modelId="{28F19097-5929-E946-94D2-40EF86D46BC3}" type="presOf" srcId="{136F6DBB-F25F-DD40-8E7A-6359BC05C924}" destId="{9503342F-C566-1D47-B361-8F7F1A3CE94E}" srcOrd="0" destOrd="0" presId="urn:microsoft.com/office/officeart/2005/8/layout/cycle2"/>
    <dgm:cxn modelId="{923451A1-C4D5-4A47-9621-C9AD3E14E46B}" type="presParOf" srcId="{9503342F-C566-1D47-B361-8F7F1A3CE94E}" destId="{00560565-1A81-7446-858A-BA97C1C3E6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7.xml><?xml version="1.0" encoding="utf-8"?>
<dgm:dataModel xmlns:dgm="http://schemas.openxmlformats.org/drawingml/2006/diagram" xmlns:a="http://schemas.openxmlformats.org/drawingml/2006/main">
  <dgm:ptLst>
    <dgm:pt modelId="{136F6DBB-F25F-DD40-8E7A-6359BC05C924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5C0FE8C-768E-FB4B-B490-AD0BD40C4764}">
      <dgm:prSet phldrT="[Text]" custT="1"/>
      <dgm:spPr/>
      <dgm:t>
        <a:bodyPr/>
        <a:lstStyle/>
        <a:p>
          <a:r>
            <a:rPr lang="en-US" sz="4400" b="1" i="0" dirty="0" smtClean="0"/>
            <a:t>6.</a:t>
          </a:r>
        </a:p>
        <a:p>
          <a:r>
            <a:rPr lang="en-US" sz="4400" b="1" i="0" dirty="0" smtClean="0"/>
            <a:t>Assessing</a:t>
          </a:r>
          <a:endParaRPr lang="en-US" sz="4400" b="1" i="0" dirty="0"/>
        </a:p>
      </dgm:t>
    </dgm:pt>
    <dgm:pt modelId="{A61B592F-90C4-A84E-BAD7-D7AA3AD0C44D}" type="parTrans" cxnId="{64FFC0F8-E8C7-EB46-BE9B-A3C06AC7A428}">
      <dgm:prSet/>
      <dgm:spPr/>
      <dgm:t>
        <a:bodyPr/>
        <a:lstStyle/>
        <a:p>
          <a:endParaRPr lang="en-US"/>
        </a:p>
      </dgm:t>
    </dgm:pt>
    <dgm:pt modelId="{BADBA92A-BBC2-1B4A-B111-9CBBADF65A00}" type="sibTrans" cxnId="{64FFC0F8-E8C7-EB46-BE9B-A3C06AC7A428}">
      <dgm:prSet/>
      <dgm:spPr/>
      <dgm:t>
        <a:bodyPr/>
        <a:lstStyle/>
        <a:p>
          <a:endParaRPr lang="en-US"/>
        </a:p>
      </dgm:t>
    </dgm:pt>
    <dgm:pt modelId="{9503342F-C566-1D47-B361-8F7F1A3CE94E}" type="pres">
      <dgm:prSet presAssocID="{136F6DBB-F25F-DD40-8E7A-6359BC05C924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00560565-1A81-7446-858A-BA97C1C3E6AB}" type="pres">
      <dgm:prSet presAssocID="{F5C0FE8C-768E-FB4B-B490-AD0BD40C4764}" presName="node" presStyleLbl="node1" presStyleIdx="0" presStyleCnt="1" custRadScaleRad="102614" custRadScaleInc="-592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</dgm:ptLst>
  <dgm:cxnLst>
    <dgm:cxn modelId="{64FFC0F8-E8C7-EB46-BE9B-A3C06AC7A428}" srcId="{136F6DBB-F25F-DD40-8E7A-6359BC05C924}" destId="{F5C0FE8C-768E-FB4B-B490-AD0BD40C4764}" srcOrd="0" destOrd="0" parTransId="{A61B592F-90C4-A84E-BAD7-D7AA3AD0C44D}" sibTransId="{BADBA92A-BBC2-1B4A-B111-9CBBADF65A00}"/>
    <dgm:cxn modelId="{B3EA0531-E0F9-9E42-9605-821474522CE9}" type="presOf" srcId="{136F6DBB-F25F-DD40-8E7A-6359BC05C924}" destId="{9503342F-C566-1D47-B361-8F7F1A3CE94E}" srcOrd="0" destOrd="0" presId="urn:microsoft.com/office/officeart/2005/8/layout/cycle2"/>
    <dgm:cxn modelId="{127FBE99-727E-F340-9932-54D81A964901}" type="presOf" srcId="{F5C0FE8C-768E-FB4B-B490-AD0BD40C4764}" destId="{00560565-1A81-7446-858A-BA97C1C3E6AB}" srcOrd="0" destOrd="0" presId="urn:microsoft.com/office/officeart/2005/8/layout/cycle2"/>
    <dgm:cxn modelId="{F2D11887-C3D4-F04C-9F41-B60F05B67924}" type="presParOf" srcId="{9503342F-C566-1D47-B361-8F7F1A3CE94E}" destId="{00560565-1A81-7446-858A-BA97C1C3E6AB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0" minVer="http://schemas.openxmlformats.org/drawingml/2006/diagram"/>
    </a:ext>
  </dgm:extLst>
</dgm:dataModel>
</file>

<file path=ppt/diagrams/data8.xml><?xml version="1.0" encoding="utf-8"?>
<dgm:dataModel xmlns:dgm="http://schemas.openxmlformats.org/drawingml/2006/diagram" xmlns:a="http://schemas.openxmlformats.org/drawingml/2006/main">
  <dgm:ptLst>
    <dgm:pt modelId="{A4E9CFEB-3B5C-3C4B-9A99-115C31134889}" type="doc">
      <dgm:prSet loTypeId="urn:microsoft.com/office/officeart/2005/8/layout/cycle2" loCatId="" qsTypeId="urn:microsoft.com/office/officeart/2005/8/quickstyle/simple4" qsCatId="simple" csTypeId="urn:microsoft.com/office/officeart/2005/8/colors/accent1_2" csCatId="accent1" phldr="1"/>
      <dgm:spPr/>
      <dgm:t>
        <a:bodyPr/>
        <a:lstStyle/>
        <a:p>
          <a:endParaRPr lang="en-US"/>
        </a:p>
      </dgm:t>
    </dgm:pt>
    <dgm:pt modelId="{FF2D202E-96A4-C84C-8EAA-A4DC3EEA96EC}">
      <dgm:prSet phldrT="[Text]" custT="1"/>
      <dgm:spPr/>
      <dgm:t>
        <a:bodyPr/>
        <a:lstStyle/>
        <a:p>
          <a:r>
            <a:rPr lang="en-US" sz="1800" dirty="0" smtClean="0"/>
            <a:t>1. Defining</a:t>
          </a:r>
          <a:endParaRPr lang="en-US" sz="1800" dirty="0"/>
        </a:p>
      </dgm:t>
    </dgm:pt>
    <dgm:pt modelId="{93F8C558-F9D5-2344-949F-303EEEA7F7C6}" type="parTrans" cxnId="{A2210807-A26E-8248-9B21-638C92736F2C}">
      <dgm:prSet/>
      <dgm:spPr/>
      <dgm:t>
        <a:bodyPr/>
        <a:lstStyle/>
        <a:p>
          <a:endParaRPr lang="en-US" sz="2000"/>
        </a:p>
      </dgm:t>
    </dgm:pt>
    <dgm:pt modelId="{95F9658C-65EE-694B-8248-983886BA8629}" type="sibTrans" cxnId="{A2210807-A26E-8248-9B21-638C92736F2C}">
      <dgm:prSet custT="1"/>
      <dgm:spPr/>
      <dgm:t>
        <a:bodyPr/>
        <a:lstStyle/>
        <a:p>
          <a:endParaRPr lang="en-US" sz="1600" dirty="0"/>
        </a:p>
      </dgm:t>
    </dgm:pt>
    <dgm:pt modelId="{D672C7EE-CD32-C544-9B96-4F05A8FF9EDD}">
      <dgm:prSet phldrT="[Text]" custT="1"/>
      <dgm:spPr/>
      <dgm:t>
        <a:bodyPr/>
        <a:lstStyle/>
        <a:p>
          <a:r>
            <a:rPr lang="en-US" sz="1800" dirty="0" smtClean="0"/>
            <a:t>2. Locating</a:t>
          </a:r>
          <a:endParaRPr lang="en-US" sz="1800" dirty="0"/>
        </a:p>
      </dgm:t>
    </dgm:pt>
    <dgm:pt modelId="{6A73E8F1-4BA6-2F41-9C4B-EB9062522BE3}" type="parTrans" cxnId="{F3141B3B-E007-4044-B426-137E15094259}">
      <dgm:prSet/>
      <dgm:spPr/>
      <dgm:t>
        <a:bodyPr/>
        <a:lstStyle/>
        <a:p>
          <a:endParaRPr lang="en-US" sz="2000"/>
        </a:p>
      </dgm:t>
    </dgm:pt>
    <dgm:pt modelId="{D955FB2E-7504-6749-B783-11D7DB5CF177}" type="sibTrans" cxnId="{F3141B3B-E007-4044-B426-137E15094259}">
      <dgm:prSet custT="1"/>
      <dgm:spPr/>
      <dgm:t>
        <a:bodyPr/>
        <a:lstStyle/>
        <a:p>
          <a:endParaRPr lang="en-US" sz="1600" dirty="0"/>
        </a:p>
      </dgm:t>
    </dgm:pt>
    <dgm:pt modelId="{3F3F0355-8B97-514F-8ECB-6177E0689DC6}">
      <dgm:prSet phldrT="[Text]" custT="1"/>
      <dgm:spPr/>
      <dgm:t>
        <a:bodyPr/>
        <a:lstStyle/>
        <a:p>
          <a:r>
            <a:rPr lang="en-US" sz="1800" smtClean="0"/>
            <a:t>3. Selecting</a:t>
          </a:r>
          <a:endParaRPr lang="en-US" sz="1800" dirty="0"/>
        </a:p>
      </dgm:t>
    </dgm:pt>
    <dgm:pt modelId="{C8B992CC-C969-C249-A4DB-3909954DC463}" type="parTrans" cxnId="{0817D202-2AB1-B040-83CD-70C9B138EA3A}">
      <dgm:prSet/>
      <dgm:spPr/>
      <dgm:t>
        <a:bodyPr/>
        <a:lstStyle/>
        <a:p>
          <a:endParaRPr lang="en-US" sz="2000"/>
        </a:p>
      </dgm:t>
    </dgm:pt>
    <dgm:pt modelId="{E1107A63-7E15-FC41-9482-B3DCF80BE3B6}" type="sibTrans" cxnId="{0817D202-2AB1-B040-83CD-70C9B138EA3A}">
      <dgm:prSet custT="1"/>
      <dgm:spPr/>
      <dgm:t>
        <a:bodyPr/>
        <a:lstStyle/>
        <a:p>
          <a:endParaRPr lang="en-US" sz="1600" dirty="0"/>
        </a:p>
      </dgm:t>
    </dgm:pt>
    <dgm:pt modelId="{1D761318-97DD-1243-ACD8-B7EFF49378C6}">
      <dgm:prSet phldrT="[Text]" custT="1"/>
      <dgm:spPr/>
      <dgm:t>
        <a:bodyPr/>
        <a:lstStyle/>
        <a:p>
          <a:r>
            <a:rPr lang="en-US" sz="1800" smtClean="0"/>
            <a:t>4. Organising</a:t>
          </a:r>
          <a:endParaRPr lang="en-US" sz="1800" dirty="0"/>
        </a:p>
      </dgm:t>
    </dgm:pt>
    <dgm:pt modelId="{582AAA53-359B-3B4E-98EE-1EE58E73E041}" type="parTrans" cxnId="{E6739C96-3039-E44D-8DD4-61733B8F2E75}">
      <dgm:prSet/>
      <dgm:spPr/>
      <dgm:t>
        <a:bodyPr/>
        <a:lstStyle/>
        <a:p>
          <a:endParaRPr lang="en-US" sz="2000"/>
        </a:p>
      </dgm:t>
    </dgm:pt>
    <dgm:pt modelId="{88D11C69-8F3C-8D4B-9A2D-28D4B55943DE}" type="sibTrans" cxnId="{E6739C96-3039-E44D-8DD4-61733B8F2E75}">
      <dgm:prSet custT="1"/>
      <dgm:spPr/>
      <dgm:t>
        <a:bodyPr/>
        <a:lstStyle/>
        <a:p>
          <a:endParaRPr lang="en-US" sz="1600" dirty="0"/>
        </a:p>
      </dgm:t>
    </dgm:pt>
    <dgm:pt modelId="{D3CD3B20-2F86-EE48-90FC-8B7A6AA400B0}">
      <dgm:prSet custT="1"/>
      <dgm:spPr/>
      <dgm:t>
        <a:bodyPr/>
        <a:lstStyle/>
        <a:p>
          <a:r>
            <a:rPr lang="en-US" sz="1800" smtClean="0"/>
            <a:t>5. Presenting</a:t>
          </a:r>
          <a:endParaRPr lang="en-US" sz="1800" dirty="0"/>
        </a:p>
      </dgm:t>
    </dgm:pt>
    <dgm:pt modelId="{24F8492C-EBEF-4643-BA72-816949A523E1}" type="parTrans" cxnId="{864B1F68-D886-3644-A6F1-1122EC101608}">
      <dgm:prSet/>
      <dgm:spPr/>
      <dgm:t>
        <a:bodyPr/>
        <a:lstStyle/>
        <a:p>
          <a:endParaRPr lang="en-US" sz="2000"/>
        </a:p>
      </dgm:t>
    </dgm:pt>
    <dgm:pt modelId="{B0210389-54A8-9949-948F-AE5D675E5D85}" type="sibTrans" cxnId="{864B1F68-D886-3644-A6F1-1122EC101608}">
      <dgm:prSet custT="1"/>
      <dgm:spPr/>
      <dgm:t>
        <a:bodyPr/>
        <a:lstStyle/>
        <a:p>
          <a:endParaRPr lang="en-US" sz="1600" dirty="0"/>
        </a:p>
      </dgm:t>
    </dgm:pt>
    <dgm:pt modelId="{1E0F4B12-5224-7B40-A71D-082BDA30CAA8}">
      <dgm:prSet custT="1"/>
      <dgm:spPr/>
      <dgm:t>
        <a:bodyPr/>
        <a:lstStyle/>
        <a:p>
          <a:r>
            <a:rPr lang="en-US" sz="1800" dirty="0" smtClean="0"/>
            <a:t>6.</a:t>
          </a:r>
        </a:p>
        <a:p>
          <a:r>
            <a:rPr lang="en-US" sz="1800" dirty="0" smtClean="0"/>
            <a:t>Assessing</a:t>
          </a:r>
          <a:endParaRPr lang="en-US" sz="1800" dirty="0"/>
        </a:p>
      </dgm:t>
    </dgm:pt>
    <dgm:pt modelId="{00BB610B-678E-C04B-9CC0-2B71FDF97C38}" type="parTrans" cxnId="{3E648B4E-667B-6D41-83F5-CE71C7A0903A}">
      <dgm:prSet/>
      <dgm:spPr/>
      <dgm:t>
        <a:bodyPr/>
        <a:lstStyle/>
        <a:p>
          <a:endParaRPr lang="en-US" sz="2000"/>
        </a:p>
      </dgm:t>
    </dgm:pt>
    <dgm:pt modelId="{565E9D0A-3DDC-714D-B272-0A2ADC63BBD7}" type="sibTrans" cxnId="{3E648B4E-667B-6D41-83F5-CE71C7A0903A}">
      <dgm:prSet custT="1"/>
      <dgm:spPr/>
      <dgm:t>
        <a:bodyPr/>
        <a:lstStyle/>
        <a:p>
          <a:endParaRPr lang="en-US" sz="1600" dirty="0"/>
        </a:p>
      </dgm:t>
    </dgm:pt>
    <dgm:pt modelId="{5D68DAF1-E259-2546-BC5E-EBA624680397}" type="pres">
      <dgm:prSet presAssocID="{A4E9CFEB-3B5C-3C4B-9A99-115C3113488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en-US"/>
        </a:p>
      </dgm:t>
    </dgm:pt>
    <dgm:pt modelId="{DEFC61D3-B2A5-4448-9D56-FD30F47FDBFC}" type="pres">
      <dgm:prSet presAssocID="{FF2D202E-96A4-C84C-8EAA-A4DC3EEA96EC}" presName="node" presStyleLbl="node1" presStyleIdx="0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083E910D-31E3-E748-83EF-EFEDE7D735C2}" type="pres">
      <dgm:prSet presAssocID="{95F9658C-65EE-694B-8248-983886BA8629}" presName="sibTrans" presStyleLbl="sibTrans2D1" presStyleIdx="0" presStyleCnt="6"/>
      <dgm:spPr/>
      <dgm:t>
        <a:bodyPr/>
        <a:lstStyle/>
        <a:p>
          <a:endParaRPr lang="en-US"/>
        </a:p>
      </dgm:t>
    </dgm:pt>
    <dgm:pt modelId="{A8A5785E-B2E2-FF4E-B778-546770A8E6DC}" type="pres">
      <dgm:prSet presAssocID="{95F9658C-65EE-694B-8248-983886BA8629}" presName="connectorText" presStyleLbl="sibTrans2D1" presStyleIdx="0" presStyleCnt="6"/>
      <dgm:spPr/>
      <dgm:t>
        <a:bodyPr/>
        <a:lstStyle/>
        <a:p>
          <a:endParaRPr lang="en-US"/>
        </a:p>
      </dgm:t>
    </dgm:pt>
    <dgm:pt modelId="{1D2D34CB-4E7E-D94C-B06B-B03CCFED0EFD}" type="pres">
      <dgm:prSet presAssocID="{D672C7EE-CD32-C544-9B96-4F05A8FF9EDD}" presName="node" presStyleLbl="node1" presStyleIdx="1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1EE155E-3618-F04A-B5AD-24DD2641BE8A}" type="pres">
      <dgm:prSet presAssocID="{D955FB2E-7504-6749-B783-11D7DB5CF177}" presName="sibTrans" presStyleLbl="sibTrans2D1" presStyleIdx="1" presStyleCnt="6"/>
      <dgm:spPr/>
      <dgm:t>
        <a:bodyPr/>
        <a:lstStyle/>
        <a:p>
          <a:endParaRPr lang="en-US"/>
        </a:p>
      </dgm:t>
    </dgm:pt>
    <dgm:pt modelId="{F8BEAC83-6579-BC49-AF15-51A2ABB66956}" type="pres">
      <dgm:prSet presAssocID="{D955FB2E-7504-6749-B783-11D7DB5CF177}" presName="connectorText" presStyleLbl="sibTrans2D1" presStyleIdx="1" presStyleCnt="6"/>
      <dgm:spPr/>
      <dgm:t>
        <a:bodyPr/>
        <a:lstStyle/>
        <a:p>
          <a:endParaRPr lang="en-US"/>
        </a:p>
      </dgm:t>
    </dgm:pt>
    <dgm:pt modelId="{ECA939EA-5CE4-A44A-8D70-C44D01C8EA34}" type="pres">
      <dgm:prSet presAssocID="{3F3F0355-8B97-514F-8ECB-6177E0689DC6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95F3540A-5A5A-D843-A368-0533F8F7A8DD}" type="pres">
      <dgm:prSet presAssocID="{E1107A63-7E15-FC41-9482-B3DCF80BE3B6}" presName="sibTrans" presStyleLbl="sibTrans2D1" presStyleIdx="2" presStyleCnt="6"/>
      <dgm:spPr/>
      <dgm:t>
        <a:bodyPr/>
        <a:lstStyle/>
        <a:p>
          <a:endParaRPr lang="en-US"/>
        </a:p>
      </dgm:t>
    </dgm:pt>
    <dgm:pt modelId="{12E6AF5B-E887-6F4A-A6A4-01B9BA6677F4}" type="pres">
      <dgm:prSet presAssocID="{E1107A63-7E15-FC41-9482-B3DCF80BE3B6}" presName="connectorText" presStyleLbl="sibTrans2D1" presStyleIdx="2" presStyleCnt="6"/>
      <dgm:spPr/>
      <dgm:t>
        <a:bodyPr/>
        <a:lstStyle/>
        <a:p>
          <a:endParaRPr lang="en-US"/>
        </a:p>
      </dgm:t>
    </dgm:pt>
    <dgm:pt modelId="{CF069B3A-3153-0A44-8A07-A7157A16D7A1}" type="pres">
      <dgm:prSet presAssocID="{1D761318-97DD-1243-ACD8-B7EFF49378C6}" presName="node" presStyleLbl="node1" presStyleIdx="3" presStyleCnt="6" custScaleX="107099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A087DF21-4FDE-0A41-9328-39222559BF25}" type="pres">
      <dgm:prSet presAssocID="{88D11C69-8F3C-8D4B-9A2D-28D4B55943DE}" presName="sibTrans" presStyleLbl="sibTrans2D1" presStyleIdx="3" presStyleCnt="6"/>
      <dgm:spPr/>
      <dgm:t>
        <a:bodyPr/>
        <a:lstStyle/>
        <a:p>
          <a:endParaRPr lang="en-US"/>
        </a:p>
      </dgm:t>
    </dgm:pt>
    <dgm:pt modelId="{7C4A1E6C-0C30-EC4E-B459-2958EB7948DF}" type="pres">
      <dgm:prSet presAssocID="{88D11C69-8F3C-8D4B-9A2D-28D4B55943DE}" presName="connectorText" presStyleLbl="sibTrans2D1" presStyleIdx="3" presStyleCnt="6"/>
      <dgm:spPr/>
      <dgm:t>
        <a:bodyPr/>
        <a:lstStyle/>
        <a:p>
          <a:endParaRPr lang="en-US"/>
        </a:p>
      </dgm:t>
    </dgm:pt>
    <dgm:pt modelId="{438D295C-0CB0-D94C-AD80-076145C598F6}" type="pres">
      <dgm:prSet presAssocID="{D3CD3B20-2F86-EE48-90FC-8B7A6AA400B0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B8D999A3-EE15-3444-8EE8-3445640928D8}" type="pres">
      <dgm:prSet presAssocID="{B0210389-54A8-9949-948F-AE5D675E5D85}" presName="sibTrans" presStyleLbl="sibTrans2D1" presStyleIdx="4" presStyleCnt="6"/>
      <dgm:spPr/>
      <dgm:t>
        <a:bodyPr/>
        <a:lstStyle/>
        <a:p>
          <a:endParaRPr lang="en-US"/>
        </a:p>
      </dgm:t>
    </dgm:pt>
    <dgm:pt modelId="{295F5A5F-C27C-F445-905A-1D94A8BC4468}" type="pres">
      <dgm:prSet presAssocID="{B0210389-54A8-9949-948F-AE5D675E5D85}" presName="connectorText" presStyleLbl="sibTrans2D1" presStyleIdx="4" presStyleCnt="6"/>
      <dgm:spPr/>
      <dgm:t>
        <a:bodyPr/>
        <a:lstStyle/>
        <a:p>
          <a:endParaRPr lang="en-US"/>
        </a:p>
      </dgm:t>
    </dgm:pt>
    <dgm:pt modelId="{8B8E8565-E109-4840-BE8F-F13C4578E5E0}" type="pres">
      <dgm:prSet presAssocID="{1E0F4B12-5224-7B40-A71D-082BDA30CAA8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en-US"/>
        </a:p>
      </dgm:t>
    </dgm:pt>
    <dgm:pt modelId="{843A59DC-CC8A-AC4B-8F13-013275AEF274}" type="pres">
      <dgm:prSet presAssocID="{565E9D0A-3DDC-714D-B272-0A2ADC63BBD7}" presName="sibTrans" presStyleLbl="sibTrans2D1" presStyleIdx="5" presStyleCnt="6"/>
      <dgm:spPr/>
      <dgm:t>
        <a:bodyPr/>
        <a:lstStyle/>
        <a:p>
          <a:endParaRPr lang="en-US"/>
        </a:p>
      </dgm:t>
    </dgm:pt>
    <dgm:pt modelId="{5C6F5700-CA46-544A-AC51-F5866DC045AA}" type="pres">
      <dgm:prSet presAssocID="{565E9D0A-3DDC-714D-B272-0A2ADC63BBD7}" presName="connectorText" presStyleLbl="sibTrans2D1" presStyleIdx="5" presStyleCnt="6"/>
      <dgm:spPr/>
      <dgm:t>
        <a:bodyPr/>
        <a:lstStyle/>
        <a:p>
          <a:endParaRPr lang="en-US"/>
        </a:p>
      </dgm:t>
    </dgm:pt>
  </dgm:ptLst>
  <dgm:cxnLst>
    <dgm:cxn modelId="{864B1F68-D886-3644-A6F1-1122EC101608}" srcId="{A4E9CFEB-3B5C-3C4B-9A99-115C31134889}" destId="{D3CD3B20-2F86-EE48-90FC-8B7A6AA400B0}" srcOrd="4" destOrd="0" parTransId="{24F8492C-EBEF-4643-BA72-816949A523E1}" sibTransId="{B0210389-54A8-9949-948F-AE5D675E5D85}"/>
    <dgm:cxn modelId="{0FE21F36-0FF6-494E-A6DF-0E8EE11A5584}" type="presOf" srcId="{B0210389-54A8-9949-948F-AE5D675E5D85}" destId="{295F5A5F-C27C-F445-905A-1D94A8BC4468}" srcOrd="1" destOrd="0" presId="urn:microsoft.com/office/officeart/2005/8/layout/cycle2"/>
    <dgm:cxn modelId="{3E648B4E-667B-6D41-83F5-CE71C7A0903A}" srcId="{A4E9CFEB-3B5C-3C4B-9A99-115C31134889}" destId="{1E0F4B12-5224-7B40-A71D-082BDA30CAA8}" srcOrd="5" destOrd="0" parTransId="{00BB610B-678E-C04B-9CC0-2B71FDF97C38}" sibTransId="{565E9D0A-3DDC-714D-B272-0A2ADC63BBD7}"/>
    <dgm:cxn modelId="{E6739C96-3039-E44D-8DD4-61733B8F2E75}" srcId="{A4E9CFEB-3B5C-3C4B-9A99-115C31134889}" destId="{1D761318-97DD-1243-ACD8-B7EFF49378C6}" srcOrd="3" destOrd="0" parTransId="{582AAA53-359B-3B4E-98EE-1EE58E73E041}" sibTransId="{88D11C69-8F3C-8D4B-9A2D-28D4B55943DE}"/>
    <dgm:cxn modelId="{395D9E69-87DF-8E49-86D6-8E55CD12BDF3}" type="presOf" srcId="{E1107A63-7E15-FC41-9482-B3DCF80BE3B6}" destId="{12E6AF5B-E887-6F4A-A6A4-01B9BA6677F4}" srcOrd="1" destOrd="0" presId="urn:microsoft.com/office/officeart/2005/8/layout/cycle2"/>
    <dgm:cxn modelId="{6FB841A1-A6BD-2844-BFA6-5042B8571E6E}" type="presOf" srcId="{565E9D0A-3DDC-714D-B272-0A2ADC63BBD7}" destId="{5C6F5700-CA46-544A-AC51-F5866DC045AA}" srcOrd="1" destOrd="0" presId="urn:microsoft.com/office/officeart/2005/8/layout/cycle2"/>
    <dgm:cxn modelId="{DA33C004-C427-9842-B853-C69160992755}" type="presOf" srcId="{D955FB2E-7504-6749-B783-11D7DB5CF177}" destId="{A1EE155E-3618-F04A-B5AD-24DD2641BE8A}" srcOrd="0" destOrd="0" presId="urn:microsoft.com/office/officeart/2005/8/layout/cycle2"/>
    <dgm:cxn modelId="{3201C44B-5A90-9543-96C5-325D1367CC17}" type="presOf" srcId="{565E9D0A-3DDC-714D-B272-0A2ADC63BBD7}" destId="{843A59DC-CC8A-AC4B-8F13-013275AEF274}" srcOrd="0" destOrd="0" presId="urn:microsoft.com/office/officeart/2005/8/layout/cycle2"/>
    <dgm:cxn modelId="{2676FD0F-EE5F-6D45-8904-0E631C108627}" type="presOf" srcId="{E1107A63-7E15-FC41-9482-B3DCF80BE3B6}" destId="{95F3540A-5A5A-D843-A368-0533F8F7A8DD}" srcOrd="0" destOrd="0" presId="urn:microsoft.com/office/officeart/2005/8/layout/cycle2"/>
    <dgm:cxn modelId="{93ADEF2A-F862-0C4F-9F94-5C4E71F92A46}" type="presOf" srcId="{A4E9CFEB-3B5C-3C4B-9A99-115C31134889}" destId="{5D68DAF1-E259-2546-BC5E-EBA624680397}" srcOrd="0" destOrd="0" presId="urn:microsoft.com/office/officeart/2005/8/layout/cycle2"/>
    <dgm:cxn modelId="{379AE202-4FE3-CC44-A3B1-1D0F94474788}" type="presOf" srcId="{1E0F4B12-5224-7B40-A71D-082BDA30CAA8}" destId="{8B8E8565-E109-4840-BE8F-F13C4578E5E0}" srcOrd="0" destOrd="0" presId="urn:microsoft.com/office/officeart/2005/8/layout/cycle2"/>
    <dgm:cxn modelId="{4B640064-C2F2-F24B-9103-173F1398BCC7}" type="presOf" srcId="{D955FB2E-7504-6749-B783-11D7DB5CF177}" destId="{F8BEAC83-6579-BC49-AF15-51A2ABB66956}" srcOrd="1" destOrd="0" presId="urn:microsoft.com/office/officeart/2005/8/layout/cycle2"/>
    <dgm:cxn modelId="{55B525BC-4E20-D64A-826D-B281051A46AB}" type="presOf" srcId="{D672C7EE-CD32-C544-9B96-4F05A8FF9EDD}" destId="{1D2D34CB-4E7E-D94C-B06B-B03CCFED0EFD}" srcOrd="0" destOrd="0" presId="urn:microsoft.com/office/officeart/2005/8/layout/cycle2"/>
    <dgm:cxn modelId="{A2210807-A26E-8248-9B21-638C92736F2C}" srcId="{A4E9CFEB-3B5C-3C4B-9A99-115C31134889}" destId="{FF2D202E-96A4-C84C-8EAA-A4DC3EEA96EC}" srcOrd="0" destOrd="0" parTransId="{93F8C558-F9D5-2344-949F-303EEEA7F7C6}" sibTransId="{95F9658C-65EE-694B-8248-983886BA8629}"/>
    <dgm:cxn modelId="{BE1D3BDD-1D57-854F-B476-26068E23E08E}" type="presOf" srcId="{95F9658C-65EE-694B-8248-983886BA8629}" destId="{A8A5785E-B2E2-FF4E-B778-546770A8E6DC}" srcOrd="1" destOrd="0" presId="urn:microsoft.com/office/officeart/2005/8/layout/cycle2"/>
    <dgm:cxn modelId="{F3141B3B-E007-4044-B426-137E15094259}" srcId="{A4E9CFEB-3B5C-3C4B-9A99-115C31134889}" destId="{D672C7EE-CD32-C544-9B96-4F05A8FF9EDD}" srcOrd="1" destOrd="0" parTransId="{6A73E8F1-4BA6-2F41-9C4B-EB9062522BE3}" sibTransId="{D955FB2E-7504-6749-B783-11D7DB5CF177}"/>
    <dgm:cxn modelId="{36B73E73-E97B-AA49-953F-03E08581E281}" type="presOf" srcId="{88D11C69-8F3C-8D4B-9A2D-28D4B55943DE}" destId="{7C4A1E6C-0C30-EC4E-B459-2958EB7948DF}" srcOrd="1" destOrd="0" presId="urn:microsoft.com/office/officeart/2005/8/layout/cycle2"/>
    <dgm:cxn modelId="{2F52A61C-08A4-0542-9E2F-17C59641063F}" type="presOf" srcId="{88D11C69-8F3C-8D4B-9A2D-28D4B55943DE}" destId="{A087DF21-4FDE-0A41-9328-39222559BF25}" srcOrd="0" destOrd="0" presId="urn:microsoft.com/office/officeart/2005/8/layout/cycle2"/>
    <dgm:cxn modelId="{CFA69728-C07E-A348-9717-04FD8DECDAB9}" type="presOf" srcId="{95F9658C-65EE-694B-8248-983886BA8629}" destId="{083E910D-31E3-E748-83EF-EFEDE7D735C2}" srcOrd="0" destOrd="0" presId="urn:microsoft.com/office/officeart/2005/8/layout/cycle2"/>
    <dgm:cxn modelId="{5C894E26-8E0B-9F4C-8287-940CF350B996}" type="presOf" srcId="{D3CD3B20-2F86-EE48-90FC-8B7A6AA400B0}" destId="{438D295C-0CB0-D94C-AD80-076145C598F6}" srcOrd="0" destOrd="0" presId="urn:microsoft.com/office/officeart/2005/8/layout/cycle2"/>
    <dgm:cxn modelId="{4D8C053E-69A1-9045-8D61-3D0BE2DD01DD}" type="presOf" srcId="{FF2D202E-96A4-C84C-8EAA-A4DC3EEA96EC}" destId="{DEFC61D3-B2A5-4448-9D56-FD30F47FDBFC}" srcOrd="0" destOrd="0" presId="urn:microsoft.com/office/officeart/2005/8/layout/cycle2"/>
    <dgm:cxn modelId="{0817D202-2AB1-B040-83CD-70C9B138EA3A}" srcId="{A4E9CFEB-3B5C-3C4B-9A99-115C31134889}" destId="{3F3F0355-8B97-514F-8ECB-6177E0689DC6}" srcOrd="2" destOrd="0" parTransId="{C8B992CC-C969-C249-A4DB-3909954DC463}" sibTransId="{E1107A63-7E15-FC41-9482-B3DCF80BE3B6}"/>
    <dgm:cxn modelId="{5EEEC2E4-72ED-A646-AF84-09C1CFCE6ECC}" type="presOf" srcId="{B0210389-54A8-9949-948F-AE5D675E5D85}" destId="{B8D999A3-EE15-3444-8EE8-3445640928D8}" srcOrd="0" destOrd="0" presId="urn:microsoft.com/office/officeart/2005/8/layout/cycle2"/>
    <dgm:cxn modelId="{3E07FBC2-CECB-A743-8AA7-A2B6DB6771CF}" type="presOf" srcId="{3F3F0355-8B97-514F-8ECB-6177E0689DC6}" destId="{ECA939EA-5CE4-A44A-8D70-C44D01C8EA34}" srcOrd="0" destOrd="0" presId="urn:microsoft.com/office/officeart/2005/8/layout/cycle2"/>
    <dgm:cxn modelId="{45741E3D-DCF1-2E45-B596-A4D8DA19E979}" type="presOf" srcId="{1D761318-97DD-1243-ACD8-B7EFF49378C6}" destId="{CF069B3A-3153-0A44-8A07-A7157A16D7A1}" srcOrd="0" destOrd="0" presId="urn:microsoft.com/office/officeart/2005/8/layout/cycle2"/>
    <dgm:cxn modelId="{E570756B-9760-D645-BEB7-52C9D5B04E7C}" type="presParOf" srcId="{5D68DAF1-E259-2546-BC5E-EBA624680397}" destId="{DEFC61D3-B2A5-4448-9D56-FD30F47FDBFC}" srcOrd="0" destOrd="0" presId="urn:microsoft.com/office/officeart/2005/8/layout/cycle2"/>
    <dgm:cxn modelId="{19701CFB-356D-1A4B-B611-9A4941AB4DF1}" type="presParOf" srcId="{5D68DAF1-E259-2546-BC5E-EBA624680397}" destId="{083E910D-31E3-E748-83EF-EFEDE7D735C2}" srcOrd="1" destOrd="0" presId="urn:microsoft.com/office/officeart/2005/8/layout/cycle2"/>
    <dgm:cxn modelId="{E2A01C82-F698-7145-81D7-55AC6994A797}" type="presParOf" srcId="{083E910D-31E3-E748-83EF-EFEDE7D735C2}" destId="{A8A5785E-B2E2-FF4E-B778-546770A8E6DC}" srcOrd="0" destOrd="0" presId="urn:microsoft.com/office/officeart/2005/8/layout/cycle2"/>
    <dgm:cxn modelId="{0E2CDD19-C12D-9E4B-A045-A74F5F58DFEB}" type="presParOf" srcId="{5D68DAF1-E259-2546-BC5E-EBA624680397}" destId="{1D2D34CB-4E7E-D94C-B06B-B03CCFED0EFD}" srcOrd="2" destOrd="0" presId="urn:microsoft.com/office/officeart/2005/8/layout/cycle2"/>
    <dgm:cxn modelId="{C3A601F5-12AA-7341-A1ED-78FFF2EF8AD9}" type="presParOf" srcId="{5D68DAF1-E259-2546-BC5E-EBA624680397}" destId="{A1EE155E-3618-F04A-B5AD-24DD2641BE8A}" srcOrd="3" destOrd="0" presId="urn:microsoft.com/office/officeart/2005/8/layout/cycle2"/>
    <dgm:cxn modelId="{4081417B-A8B8-9B42-A49B-652E6080A983}" type="presParOf" srcId="{A1EE155E-3618-F04A-B5AD-24DD2641BE8A}" destId="{F8BEAC83-6579-BC49-AF15-51A2ABB66956}" srcOrd="0" destOrd="0" presId="urn:microsoft.com/office/officeart/2005/8/layout/cycle2"/>
    <dgm:cxn modelId="{27B08D8A-5372-BC40-9B4E-D39121ABAED0}" type="presParOf" srcId="{5D68DAF1-E259-2546-BC5E-EBA624680397}" destId="{ECA939EA-5CE4-A44A-8D70-C44D01C8EA34}" srcOrd="4" destOrd="0" presId="urn:microsoft.com/office/officeart/2005/8/layout/cycle2"/>
    <dgm:cxn modelId="{835758D1-D81B-3144-B1A5-F042681161CD}" type="presParOf" srcId="{5D68DAF1-E259-2546-BC5E-EBA624680397}" destId="{95F3540A-5A5A-D843-A368-0533F8F7A8DD}" srcOrd="5" destOrd="0" presId="urn:microsoft.com/office/officeart/2005/8/layout/cycle2"/>
    <dgm:cxn modelId="{9A0A59A6-3C14-0040-8B67-87627C3B6AC4}" type="presParOf" srcId="{95F3540A-5A5A-D843-A368-0533F8F7A8DD}" destId="{12E6AF5B-E887-6F4A-A6A4-01B9BA6677F4}" srcOrd="0" destOrd="0" presId="urn:microsoft.com/office/officeart/2005/8/layout/cycle2"/>
    <dgm:cxn modelId="{47216B37-21A8-0747-8844-0E6D34BE3768}" type="presParOf" srcId="{5D68DAF1-E259-2546-BC5E-EBA624680397}" destId="{CF069B3A-3153-0A44-8A07-A7157A16D7A1}" srcOrd="6" destOrd="0" presId="urn:microsoft.com/office/officeart/2005/8/layout/cycle2"/>
    <dgm:cxn modelId="{5273D618-C267-B14E-8A63-6C6933C4638B}" type="presParOf" srcId="{5D68DAF1-E259-2546-BC5E-EBA624680397}" destId="{A087DF21-4FDE-0A41-9328-39222559BF25}" srcOrd="7" destOrd="0" presId="urn:microsoft.com/office/officeart/2005/8/layout/cycle2"/>
    <dgm:cxn modelId="{8D5D3129-1E91-D147-AFA5-876A91170879}" type="presParOf" srcId="{A087DF21-4FDE-0A41-9328-39222559BF25}" destId="{7C4A1E6C-0C30-EC4E-B459-2958EB7948DF}" srcOrd="0" destOrd="0" presId="urn:microsoft.com/office/officeart/2005/8/layout/cycle2"/>
    <dgm:cxn modelId="{F622CFDF-CEBE-3049-99A7-C59390EBC289}" type="presParOf" srcId="{5D68DAF1-E259-2546-BC5E-EBA624680397}" destId="{438D295C-0CB0-D94C-AD80-076145C598F6}" srcOrd="8" destOrd="0" presId="urn:microsoft.com/office/officeart/2005/8/layout/cycle2"/>
    <dgm:cxn modelId="{AEB32D2C-79ED-CB4C-A602-98AEAD5A4A3A}" type="presParOf" srcId="{5D68DAF1-E259-2546-BC5E-EBA624680397}" destId="{B8D999A3-EE15-3444-8EE8-3445640928D8}" srcOrd="9" destOrd="0" presId="urn:microsoft.com/office/officeart/2005/8/layout/cycle2"/>
    <dgm:cxn modelId="{CD68A725-B286-1948-8C89-BC23FBCE879E}" type="presParOf" srcId="{B8D999A3-EE15-3444-8EE8-3445640928D8}" destId="{295F5A5F-C27C-F445-905A-1D94A8BC4468}" srcOrd="0" destOrd="0" presId="urn:microsoft.com/office/officeart/2005/8/layout/cycle2"/>
    <dgm:cxn modelId="{481CB25C-7887-944A-B0F0-7771CCFF7956}" type="presParOf" srcId="{5D68DAF1-E259-2546-BC5E-EBA624680397}" destId="{8B8E8565-E109-4840-BE8F-F13C4578E5E0}" srcOrd="10" destOrd="0" presId="urn:microsoft.com/office/officeart/2005/8/layout/cycle2"/>
    <dgm:cxn modelId="{39D60EB0-14DF-854B-9153-1D4195107171}" type="presParOf" srcId="{5D68DAF1-E259-2546-BC5E-EBA624680397}" destId="{843A59DC-CC8A-AC4B-8F13-013275AEF274}" srcOrd="11" destOrd="0" presId="urn:microsoft.com/office/officeart/2005/8/layout/cycle2"/>
    <dgm:cxn modelId="{051DF147-5632-E84D-A835-AB8DD350856F}" type="presParOf" srcId="{843A59DC-CC8A-AC4B-8F13-013275AEF274}" destId="{5C6F5700-CA46-544A-AC51-F5866DC045AA}" srcOrd="0" destOrd="0" presId="urn:microsoft.com/office/officeart/2005/8/layout/cycle2"/>
  </dgm:cxnLst>
  <dgm:bg/>
  <dgm:whole/>
  <dgm:extLst>
    <a:ext uri="http://schemas.microsoft.com/office/drawing/2008/diagram">
      <dsp:dataModelExt xmlns:dsp="http://schemas.microsoft.com/office/drawing/2008/diagram" relId="rId11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C61D3-B2A5-4448-9D56-FD30F47FDBFC}">
      <dsp:nvSpPr>
        <dsp:cNvPr id="0" name=""/>
        <dsp:cNvSpPr/>
      </dsp:nvSpPr>
      <dsp:spPr>
        <a:xfrm>
          <a:off x="3438141" y="1183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1. Defining</a:t>
          </a:r>
          <a:endParaRPr lang="en-US" sz="1800" kern="1200" dirty="0"/>
        </a:p>
      </dsp:txBody>
      <dsp:txXfrm>
        <a:off x="3657264" y="220306"/>
        <a:ext cx="1058020" cy="1058020"/>
      </dsp:txXfrm>
    </dsp:sp>
    <dsp:sp modelId="{083E910D-31E3-E748-83EF-EFEDE7D735C2}">
      <dsp:nvSpPr>
        <dsp:cNvPr id="0" name=""/>
        <dsp:cNvSpPr/>
      </dsp:nvSpPr>
      <dsp:spPr>
        <a:xfrm rot="1800000">
          <a:off x="4950584" y="1052983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4958582" y="1124133"/>
        <a:ext cx="278586" cy="302993"/>
      </dsp:txXfrm>
    </dsp:sp>
    <dsp:sp modelId="{1D2D34CB-4E7E-D94C-B06B-B03CCFED0EFD}">
      <dsp:nvSpPr>
        <dsp:cNvPr id="0" name=""/>
        <dsp:cNvSpPr/>
      </dsp:nvSpPr>
      <dsp:spPr>
        <a:xfrm>
          <a:off x="5384251" y="1124770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2. Locating</a:t>
          </a:r>
          <a:endParaRPr lang="en-US" sz="1800" kern="1200" dirty="0"/>
        </a:p>
      </dsp:txBody>
      <dsp:txXfrm>
        <a:off x="5603374" y="1343893"/>
        <a:ext cx="1058020" cy="1058020"/>
      </dsp:txXfrm>
    </dsp:sp>
    <dsp:sp modelId="{A1EE155E-3618-F04A-B5AD-24DD2641BE8A}">
      <dsp:nvSpPr>
        <dsp:cNvPr id="0" name=""/>
        <dsp:cNvSpPr/>
      </dsp:nvSpPr>
      <dsp:spPr>
        <a:xfrm rot="5400000">
          <a:off x="5933394" y="2732731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5993091" y="2774032"/>
        <a:ext cx="278586" cy="302993"/>
      </dsp:txXfrm>
    </dsp:sp>
    <dsp:sp modelId="{ECA939EA-5CE4-A44A-8D70-C44D01C8EA34}">
      <dsp:nvSpPr>
        <dsp:cNvPr id="0" name=""/>
        <dsp:cNvSpPr/>
      </dsp:nvSpPr>
      <dsp:spPr>
        <a:xfrm>
          <a:off x="5384251" y="3371943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3. Selecting</a:t>
          </a:r>
          <a:endParaRPr lang="en-US" sz="1800" kern="1200" dirty="0"/>
        </a:p>
      </dsp:txBody>
      <dsp:txXfrm>
        <a:off x="5603374" y="3591066"/>
        <a:ext cx="1058020" cy="1058020"/>
      </dsp:txXfrm>
    </dsp:sp>
    <dsp:sp modelId="{95F3540A-5A5A-D843-A368-0533F8F7A8DD}">
      <dsp:nvSpPr>
        <dsp:cNvPr id="0" name=""/>
        <dsp:cNvSpPr/>
      </dsp:nvSpPr>
      <dsp:spPr>
        <a:xfrm rot="9000000">
          <a:off x="4996658" y="4414339"/>
          <a:ext cx="377428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5102301" y="4487030"/>
        <a:ext cx="264200" cy="302993"/>
      </dsp:txXfrm>
    </dsp:sp>
    <dsp:sp modelId="{CF069B3A-3153-0A44-8A07-A7157A16D7A1}">
      <dsp:nvSpPr>
        <dsp:cNvPr id="0" name=""/>
        <dsp:cNvSpPr/>
      </dsp:nvSpPr>
      <dsp:spPr>
        <a:xfrm>
          <a:off x="3385031" y="4495530"/>
          <a:ext cx="160248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4. Organising</a:t>
          </a:r>
          <a:endParaRPr lang="en-US" sz="1800" kern="1200" dirty="0"/>
        </a:p>
      </dsp:txBody>
      <dsp:txXfrm>
        <a:off x="3619710" y="4714653"/>
        <a:ext cx="1133128" cy="1058020"/>
      </dsp:txXfrm>
    </dsp:sp>
    <dsp:sp modelId="{A087DF21-4FDE-0A41-9328-39222559BF25}">
      <dsp:nvSpPr>
        <dsp:cNvPr id="0" name=""/>
        <dsp:cNvSpPr/>
      </dsp:nvSpPr>
      <dsp:spPr>
        <a:xfrm rot="12600000">
          <a:off x="3016965" y="4425021"/>
          <a:ext cx="377428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3122608" y="4554326"/>
        <a:ext cx="264200" cy="302993"/>
      </dsp:txXfrm>
    </dsp:sp>
    <dsp:sp modelId="{438D295C-0CB0-D94C-AD80-076145C598F6}">
      <dsp:nvSpPr>
        <dsp:cNvPr id="0" name=""/>
        <dsp:cNvSpPr/>
      </dsp:nvSpPr>
      <dsp:spPr>
        <a:xfrm>
          <a:off x="1492032" y="3371943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5. Presenting</a:t>
          </a:r>
          <a:endParaRPr lang="en-US" sz="1800" kern="1200" dirty="0"/>
        </a:p>
      </dsp:txBody>
      <dsp:txXfrm>
        <a:off x="1711155" y="3591066"/>
        <a:ext cx="1058020" cy="1058020"/>
      </dsp:txXfrm>
    </dsp:sp>
    <dsp:sp modelId="{B8D999A3-EE15-3444-8EE8-3445640928D8}">
      <dsp:nvSpPr>
        <dsp:cNvPr id="0" name=""/>
        <dsp:cNvSpPr/>
      </dsp:nvSpPr>
      <dsp:spPr>
        <a:xfrm rot="16200000">
          <a:off x="2041175" y="2755258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100872" y="2915953"/>
        <a:ext cx="278586" cy="302993"/>
      </dsp:txXfrm>
    </dsp:sp>
    <dsp:sp modelId="{8B8E8565-E109-4840-BE8F-F13C4578E5E0}">
      <dsp:nvSpPr>
        <dsp:cNvPr id="0" name=""/>
        <dsp:cNvSpPr/>
      </dsp:nvSpPr>
      <dsp:spPr>
        <a:xfrm>
          <a:off x="1492032" y="1124770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6.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Assessing</a:t>
          </a:r>
          <a:endParaRPr lang="en-US" sz="1800" kern="1200" dirty="0"/>
        </a:p>
      </dsp:txBody>
      <dsp:txXfrm>
        <a:off x="1711155" y="1343893"/>
        <a:ext cx="1058020" cy="1058020"/>
      </dsp:txXfrm>
    </dsp:sp>
    <dsp:sp modelId="{843A59DC-CC8A-AC4B-8F13-013275AEF274}">
      <dsp:nvSpPr>
        <dsp:cNvPr id="0" name=""/>
        <dsp:cNvSpPr/>
      </dsp:nvSpPr>
      <dsp:spPr>
        <a:xfrm rot="19800000">
          <a:off x="3004475" y="1064246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3012473" y="1195093"/>
        <a:ext cx="278586" cy="302993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0565-1A81-7446-858A-BA97C1C3E6AB}">
      <dsp:nvSpPr>
        <dsp:cNvPr id="0" name=""/>
        <dsp:cNvSpPr/>
      </dsp:nvSpPr>
      <dsp:spPr>
        <a:xfrm>
          <a:off x="1017984" y="1984"/>
          <a:ext cx="4060031" cy="406003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i="0" kern="1200" dirty="0" smtClean="0"/>
            <a:t>1. Defining</a:t>
          </a:r>
          <a:endParaRPr lang="en-US" sz="5500" b="1" i="0" kern="1200" dirty="0"/>
        </a:p>
      </dsp:txBody>
      <dsp:txXfrm>
        <a:off x="1612562" y="596562"/>
        <a:ext cx="2870875" cy="2870875"/>
      </dsp:txXfrm>
    </dsp:sp>
  </dsp:spTree>
</dsp:drawing>
</file>

<file path=ppt/diagrams/drawing3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0565-1A81-7446-858A-BA97C1C3E6AB}">
      <dsp:nvSpPr>
        <dsp:cNvPr id="0" name=""/>
        <dsp:cNvSpPr/>
      </dsp:nvSpPr>
      <dsp:spPr>
        <a:xfrm>
          <a:off x="1017984" y="1984"/>
          <a:ext cx="4060031" cy="406003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9850" tIns="69850" rIns="69850" bIns="69850" numCol="1" spcCol="1270" anchor="ctr" anchorCtr="0">
          <a:noAutofit/>
        </a:bodyPr>
        <a:lstStyle/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i="0" kern="1200" dirty="0" smtClean="0"/>
            <a:t>2.</a:t>
          </a:r>
        </a:p>
        <a:p>
          <a:pPr lvl="0" algn="ctr" defTabSz="244475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500" b="1" i="0" kern="1200" dirty="0" smtClean="0"/>
            <a:t>Locating</a:t>
          </a:r>
          <a:endParaRPr lang="en-US" sz="5500" b="1" i="0" kern="1200" dirty="0"/>
        </a:p>
      </dsp:txBody>
      <dsp:txXfrm>
        <a:off x="1612562" y="596562"/>
        <a:ext cx="2870875" cy="2870875"/>
      </dsp:txXfrm>
    </dsp:sp>
  </dsp:spTree>
</dsp:drawing>
</file>

<file path=ppt/diagrams/drawing4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0565-1A81-7446-858A-BA97C1C3E6AB}">
      <dsp:nvSpPr>
        <dsp:cNvPr id="0" name=""/>
        <dsp:cNvSpPr/>
      </dsp:nvSpPr>
      <dsp:spPr>
        <a:xfrm>
          <a:off x="979870" y="0"/>
          <a:ext cx="4060031" cy="406003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8580" tIns="68580" rIns="68580" bIns="68580" numCol="1" spcCol="1270" anchor="ctr" anchorCtr="0">
          <a:noAutofit/>
        </a:bodyPr>
        <a:lstStyle/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i="0" kern="1200" dirty="0" smtClean="0"/>
            <a:t>3.</a:t>
          </a:r>
        </a:p>
        <a:p>
          <a:pPr lvl="0" algn="ctr" defTabSz="24003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5400" b="1" i="0" kern="1200" dirty="0" smtClean="0"/>
            <a:t>Selecting</a:t>
          </a:r>
          <a:endParaRPr lang="en-US" sz="5400" b="1" i="0" kern="1200" dirty="0"/>
        </a:p>
      </dsp:txBody>
      <dsp:txXfrm>
        <a:off x="1574448" y="594578"/>
        <a:ext cx="2870875" cy="2870875"/>
      </dsp:txXfrm>
    </dsp:sp>
  </dsp:spTree>
</dsp:drawing>
</file>

<file path=ppt/diagrams/drawing5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0565-1A81-7446-858A-BA97C1C3E6AB}">
      <dsp:nvSpPr>
        <dsp:cNvPr id="0" name=""/>
        <dsp:cNvSpPr/>
      </dsp:nvSpPr>
      <dsp:spPr>
        <a:xfrm>
          <a:off x="788217" y="0"/>
          <a:ext cx="4060031" cy="406003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/>
            <a:t>4.</a:t>
          </a:r>
        </a:p>
        <a:p>
          <a:pPr marL="0" marR="0" lvl="0" indent="0" algn="ctr" defTabSz="914400" eaLnBrk="1" fontAlgn="auto" latinLnBrk="0" hangingPunct="1">
            <a:lnSpc>
              <a:spcPct val="100000"/>
            </a:lnSpc>
            <a:spcBef>
              <a:spcPct val="0"/>
            </a:spcBef>
            <a:spcAft>
              <a:spcPts val="0"/>
            </a:spcAft>
            <a:buClrTx/>
            <a:buSzTx/>
            <a:buFontTx/>
            <a:buNone/>
            <a:tabLst/>
            <a:defRPr/>
          </a:pPr>
          <a:r>
            <a:rPr lang="en-US" sz="4400" b="1" i="0" kern="1200" dirty="0" err="1" smtClean="0"/>
            <a:t>Organising</a:t>
          </a:r>
          <a:endParaRPr lang="en-US" sz="4400" b="1" i="0" kern="1200" dirty="0"/>
        </a:p>
      </dsp:txBody>
      <dsp:txXfrm>
        <a:off x="1382795" y="594578"/>
        <a:ext cx="2870875" cy="2870875"/>
      </dsp:txXfrm>
    </dsp:sp>
  </dsp:spTree>
</dsp:drawing>
</file>

<file path=ppt/diagrams/drawing6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0565-1A81-7446-858A-BA97C1C3E6AB}">
      <dsp:nvSpPr>
        <dsp:cNvPr id="0" name=""/>
        <dsp:cNvSpPr/>
      </dsp:nvSpPr>
      <dsp:spPr>
        <a:xfrm>
          <a:off x="760872" y="3968"/>
          <a:ext cx="4060031" cy="406003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/>
            <a:t>5. Presenting</a:t>
          </a:r>
          <a:endParaRPr lang="en-US" sz="4400" b="1" i="0" kern="1200" dirty="0"/>
        </a:p>
      </dsp:txBody>
      <dsp:txXfrm>
        <a:off x="1355450" y="598546"/>
        <a:ext cx="2870875" cy="2870875"/>
      </dsp:txXfrm>
    </dsp:sp>
  </dsp:spTree>
</dsp:drawing>
</file>

<file path=ppt/diagrams/drawing7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00560565-1A81-7446-858A-BA97C1C3E6AB}">
      <dsp:nvSpPr>
        <dsp:cNvPr id="0" name=""/>
        <dsp:cNvSpPr/>
      </dsp:nvSpPr>
      <dsp:spPr>
        <a:xfrm>
          <a:off x="760872" y="3968"/>
          <a:ext cx="4060031" cy="4060031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5880" tIns="55880" rIns="55880" bIns="55880" numCol="1" spcCol="1270" anchor="ctr" anchorCtr="0">
          <a:noAutofit/>
        </a:bodyPr>
        <a:lstStyle/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/>
            <a:t>6.</a:t>
          </a:r>
        </a:p>
        <a:p>
          <a:pPr lvl="0" algn="ctr" defTabSz="19558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4400" b="1" i="0" kern="1200" dirty="0" smtClean="0"/>
            <a:t>Assessing</a:t>
          </a:r>
          <a:endParaRPr lang="en-US" sz="4400" b="1" i="0" kern="1200" dirty="0"/>
        </a:p>
      </dsp:txBody>
      <dsp:txXfrm>
        <a:off x="1355450" y="598546"/>
        <a:ext cx="2870875" cy="2870875"/>
      </dsp:txXfrm>
    </dsp:sp>
  </dsp:spTree>
</dsp:drawing>
</file>

<file path=ppt/diagrams/drawing8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DEFC61D3-B2A5-4448-9D56-FD30F47FDBFC}">
      <dsp:nvSpPr>
        <dsp:cNvPr id="0" name=""/>
        <dsp:cNvSpPr/>
      </dsp:nvSpPr>
      <dsp:spPr>
        <a:xfrm>
          <a:off x="3438141" y="1183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1. Defining</a:t>
          </a:r>
          <a:endParaRPr lang="en-US" sz="1800" kern="1200" dirty="0"/>
        </a:p>
      </dsp:txBody>
      <dsp:txXfrm>
        <a:off x="3657264" y="220306"/>
        <a:ext cx="1058020" cy="1058020"/>
      </dsp:txXfrm>
    </dsp:sp>
    <dsp:sp modelId="{083E910D-31E3-E748-83EF-EFEDE7D735C2}">
      <dsp:nvSpPr>
        <dsp:cNvPr id="0" name=""/>
        <dsp:cNvSpPr/>
      </dsp:nvSpPr>
      <dsp:spPr>
        <a:xfrm rot="1800000">
          <a:off x="4950584" y="1052983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4958582" y="1124133"/>
        <a:ext cx="278586" cy="302993"/>
      </dsp:txXfrm>
    </dsp:sp>
    <dsp:sp modelId="{1D2D34CB-4E7E-D94C-B06B-B03CCFED0EFD}">
      <dsp:nvSpPr>
        <dsp:cNvPr id="0" name=""/>
        <dsp:cNvSpPr/>
      </dsp:nvSpPr>
      <dsp:spPr>
        <a:xfrm>
          <a:off x="5384251" y="1124770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2. Locating</a:t>
          </a:r>
          <a:endParaRPr lang="en-US" sz="1800" kern="1200" dirty="0"/>
        </a:p>
      </dsp:txBody>
      <dsp:txXfrm>
        <a:off x="5603374" y="1343893"/>
        <a:ext cx="1058020" cy="1058020"/>
      </dsp:txXfrm>
    </dsp:sp>
    <dsp:sp modelId="{A1EE155E-3618-F04A-B5AD-24DD2641BE8A}">
      <dsp:nvSpPr>
        <dsp:cNvPr id="0" name=""/>
        <dsp:cNvSpPr/>
      </dsp:nvSpPr>
      <dsp:spPr>
        <a:xfrm rot="5400000">
          <a:off x="5933394" y="2732731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5993091" y="2774032"/>
        <a:ext cx="278586" cy="302993"/>
      </dsp:txXfrm>
    </dsp:sp>
    <dsp:sp modelId="{ECA939EA-5CE4-A44A-8D70-C44D01C8EA34}">
      <dsp:nvSpPr>
        <dsp:cNvPr id="0" name=""/>
        <dsp:cNvSpPr/>
      </dsp:nvSpPr>
      <dsp:spPr>
        <a:xfrm>
          <a:off x="5384251" y="3371943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3. Selecting</a:t>
          </a:r>
          <a:endParaRPr lang="en-US" sz="1800" kern="1200" dirty="0"/>
        </a:p>
      </dsp:txBody>
      <dsp:txXfrm>
        <a:off x="5603374" y="3591066"/>
        <a:ext cx="1058020" cy="1058020"/>
      </dsp:txXfrm>
    </dsp:sp>
    <dsp:sp modelId="{95F3540A-5A5A-D843-A368-0533F8F7A8DD}">
      <dsp:nvSpPr>
        <dsp:cNvPr id="0" name=""/>
        <dsp:cNvSpPr/>
      </dsp:nvSpPr>
      <dsp:spPr>
        <a:xfrm rot="9000000">
          <a:off x="4996658" y="4414339"/>
          <a:ext cx="377428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5102301" y="4487030"/>
        <a:ext cx="264200" cy="302993"/>
      </dsp:txXfrm>
    </dsp:sp>
    <dsp:sp modelId="{CF069B3A-3153-0A44-8A07-A7157A16D7A1}">
      <dsp:nvSpPr>
        <dsp:cNvPr id="0" name=""/>
        <dsp:cNvSpPr/>
      </dsp:nvSpPr>
      <dsp:spPr>
        <a:xfrm>
          <a:off x="3385031" y="4495530"/>
          <a:ext cx="160248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4. Organising</a:t>
          </a:r>
          <a:endParaRPr lang="en-US" sz="1800" kern="1200" dirty="0"/>
        </a:p>
      </dsp:txBody>
      <dsp:txXfrm>
        <a:off x="3619710" y="4714653"/>
        <a:ext cx="1133128" cy="1058020"/>
      </dsp:txXfrm>
    </dsp:sp>
    <dsp:sp modelId="{A087DF21-4FDE-0A41-9328-39222559BF25}">
      <dsp:nvSpPr>
        <dsp:cNvPr id="0" name=""/>
        <dsp:cNvSpPr/>
      </dsp:nvSpPr>
      <dsp:spPr>
        <a:xfrm rot="12600000">
          <a:off x="3016965" y="4425021"/>
          <a:ext cx="377428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 rot="10800000">
        <a:off x="3122608" y="4554326"/>
        <a:ext cx="264200" cy="302993"/>
      </dsp:txXfrm>
    </dsp:sp>
    <dsp:sp modelId="{438D295C-0CB0-D94C-AD80-076145C598F6}">
      <dsp:nvSpPr>
        <dsp:cNvPr id="0" name=""/>
        <dsp:cNvSpPr/>
      </dsp:nvSpPr>
      <dsp:spPr>
        <a:xfrm>
          <a:off x="1492032" y="3371943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smtClean="0"/>
            <a:t>5. Presenting</a:t>
          </a:r>
          <a:endParaRPr lang="en-US" sz="1800" kern="1200" dirty="0"/>
        </a:p>
      </dsp:txBody>
      <dsp:txXfrm>
        <a:off x="1711155" y="3591066"/>
        <a:ext cx="1058020" cy="1058020"/>
      </dsp:txXfrm>
    </dsp:sp>
    <dsp:sp modelId="{B8D999A3-EE15-3444-8EE8-3445640928D8}">
      <dsp:nvSpPr>
        <dsp:cNvPr id="0" name=""/>
        <dsp:cNvSpPr/>
      </dsp:nvSpPr>
      <dsp:spPr>
        <a:xfrm rot="16200000">
          <a:off x="2041175" y="2755258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2100872" y="2915953"/>
        <a:ext cx="278586" cy="302993"/>
      </dsp:txXfrm>
    </dsp:sp>
    <dsp:sp modelId="{8B8E8565-E109-4840-BE8F-F13C4578E5E0}">
      <dsp:nvSpPr>
        <dsp:cNvPr id="0" name=""/>
        <dsp:cNvSpPr/>
      </dsp:nvSpPr>
      <dsp:spPr>
        <a:xfrm>
          <a:off x="1492032" y="1124770"/>
          <a:ext cx="1496266" cy="1496266"/>
        </a:xfrm>
        <a:prstGeom prst="ellipse">
          <a:avLst/>
        </a:prstGeom>
        <a:blipFill rotWithShape="0">
          <a:blip xmlns:r="http://schemas.openxmlformats.org/officeDocument/2006/relationships" r:embed="rId1">
            <a:duotone>
              <a:schemeClr val="accent1"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22860" tIns="22860" rIns="22860" bIns="22860" numCol="1" spcCol="1270" anchor="ctr" anchorCtr="0">
          <a:noAutofit/>
        </a:bodyPr>
        <a:lstStyle/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6.</a:t>
          </a:r>
        </a:p>
        <a:p>
          <a:pPr lvl="0" algn="ctr" defTabSz="8001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r>
            <a:rPr lang="en-US" sz="1800" kern="1200" dirty="0" smtClean="0"/>
            <a:t>Assessing</a:t>
          </a:r>
          <a:endParaRPr lang="en-US" sz="1800" kern="1200" dirty="0"/>
        </a:p>
      </dsp:txBody>
      <dsp:txXfrm>
        <a:off x="1711155" y="1343893"/>
        <a:ext cx="1058020" cy="1058020"/>
      </dsp:txXfrm>
    </dsp:sp>
    <dsp:sp modelId="{843A59DC-CC8A-AC4B-8F13-013275AEF274}">
      <dsp:nvSpPr>
        <dsp:cNvPr id="0" name=""/>
        <dsp:cNvSpPr/>
      </dsp:nvSpPr>
      <dsp:spPr>
        <a:xfrm rot="19800000">
          <a:off x="3004475" y="1064246"/>
          <a:ext cx="397980" cy="504989"/>
        </a:xfrm>
        <a:prstGeom prst="rightArrow">
          <a:avLst>
            <a:gd name="adj1" fmla="val 60000"/>
            <a:gd name="adj2" fmla="val 50000"/>
          </a:avLst>
        </a:prstGeom>
        <a:blipFill rotWithShape="0">
          <a:blip xmlns:r="http://schemas.openxmlformats.org/officeDocument/2006/relationships" r:embed="rId1">
            <a:duotone>
              <a:schemeClr val="accent1">
                <a:tint val="60000"/>
                <a:hueOff val="0"/>
                <a:satOff val="0"/>
                <a:lumOff val="0"/>
                <a:alphaOff val="0"/>
                <a:shade val="20000"/>
                <a:satMod val="130000"/>
              </a:schemeClr>
              <a:schemeClr val="accent1">
                <a:tint val="60000"/>
                <a:hueOff val="0"/>
                <a:satOff val="0"/>
                <a:lumOff val="0"/>
                <a:alphaOff val="0"/>
                <a:tint val="80000"/>
                <a:satMod val="150000"/>
              </a:schemeClr>
            </a:duotone>
          </a:blip>
          <a:tile tx="0" ty="0" sx="50000" sy="50000" flip="none" algn="tl"/>
        </a:blipFill>
        <a:ln>
          <a:noFill/>
        </a:ln>
        <a:effectLst>
          <a:outerShdw blurRad="50800" dist="25400" dir="6600000" sx="102000" sy="102000" rotWithShape="0">
            <a:srgbClr val="000000">
              <a:alpha val="35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0" tIns="0" rIns="0" bIns="0" numCol="1" spcCol="1270" anchor="ctr" anchorCtr="0">
          <a:noAutofit/>
        </a:bodyPr>
        <a:lstStyle/>
        <a:p>
          <a:pPr lvl="0" algn="ctr" defTabSz="711200">
            <a:lnSpc>
              <a:spcPct val="90000"/>
            </a:lnSpc>
            <a:spcBef>
              <a:spcPct val="0"/>
            </a:spcBef>
            <a:spcAft>
              <a:spcPct val="35000"/>
            </a:spcAft>
          </a:pPr>
          <a:endParaRPr lang="en-US" sz="1600" kern="1200" dirty="0"/>
        </a:p>
      </dsp:txBody>
      <dsp:txXfrm>
        <a:off x="3012473" y="1195093"/>
        <a:ext cx="278586" cy="302993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3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4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5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6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7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layout8.xml><?xml version="1.0" encoding="utf-8"?>
<dgm:layoutDef xmlns:dgm="http://schemas.openxmlformats.org/drawingml/2006/diagram" xmlns:a="http://schemas.openxmlformats.org/drawingml/2006/main" uniqueId="urn:microsoft.com/office/officeart/2005/8/layout/cycle2">
  <dgm:title val=""/>
  <dgm:desc val=""/>
  <dgm:catLst>
    <dgm:cat type="cycle" pri="1000"/>
    <dgm:cat type="convert" pri="10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onstrLst>
      <dgm:constr type="w" for="ch" ptType="node" refType="w"/>
      <dgm:constr type="w" for="ch" ptType="sibTrans" refType="w" refFor="ch" refPtType="node" op="equ" fact="0.25"/>
      <dgm:constr type="sibSp" refType="w" refFor="ch" refPtType="node" fact="0.5"/>
      <dgm:constr type="primFontSz" for="ch" ptType="node" op="equ" val="65"/>
      <dgm:constr type="primFontSz" for="des" forName="connectorText" op="equ" val="55"/>
      <dgm:constr type="primFontSz" for="des" forName="connectorText" refType="primFontSz" refFor="ch" refPtType="node" op="lte" fact="0.8"/>
    </dgm:constrLst>
    <dgm:ruleLst/>
    <dgm:forEach name="nodesForEach" axis="ch" ptType="node">
      <dgm:layoutNode name="node">
        <dgm:varLst>
          <dgm:bulletEnabled val="1"/>
        </dgm:varLst>
        <dgm:alg type="tx">
          <dgm:param type="txAnchorVertCh" val="mid"/>
        </dgm:alg>
        <dgm:shape xmlns:r="http://schemas.openxmlformats.org/officeDocument/2006/relationships" type="ellipse" r:blip="">
          <dgm:adjLst/>
        </dgm:shape>
        <dgm:presOf axis="desOrSelf" ptType="node"/>
        <dgm:constrLst>
          <dgm:constr type="h" refType="w"/>
          <dgm:constr type="lMarg" refType="primFontSz" fact="0.1"/>
          <dgm:constr type="rMarg" refType="primFontSz" fact="0.1"/>
          <dgm:constr type="tMarg" refType="primFontSz" fact="0.1"/>
          <dgm:constr type="bMarg" refType="primFontSz" fact="0.1"/>
        </dgm:constrLst>
        <dgm:ruleLst>
          <dgm:rule type="primFontSz" val="5" fact="NaN" max="NaN"/>
        </dgm:ruleLst>
      </dgm:layoutNode>
      <dgm:choose name="Name9">
        <dgm:if name="Name10" axis="par ch" ptType="doc node" func="cnt" op="gt" val="1">
          <dgm:forEach name="sibTransForEach" axis="followSib" ptType="sibTrans" hideLastTrans="0" cnt="1">
            <dgm:layoutNode name="sibTrans">
              <dgm:choose name="Name11">
                <dgm:if name="Name12" axis="par ch" ptType="doc node" func="cnt" op="lt" val="3">
                  <dgm:alg type="conn">
                    <dgm:param type="begPts" val="radial"/>
                    <dgm:param type="endPts" val="radial"/>
                  </dgm:alg>
                </dgm:if>
                <dgm:else name="Name13">
                  <dgm:alg type="conn">
                    <dgm:param type="begPts" val="auto"/>
                    <dgm:param type="endPts" val="auto"/>
                  </dgm:alg>
                </dgm:else>
              </dgm:choose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1.35"/>
                <dgm:constr type="connDist"/>
                <dgm:constr type="w" for="ch" refType="connDist" fact="0.45"/>
                <dgm:constr type="h" for="ch" refType="h"/>
              </dgm:constrLst>
              <dgm:ruleLst/>
              <dgm:layoutNode name="connectorText">
                <dgm:alg type="tx">
                  <dgm:param type="autoTxRot" val="grav"/>
                </dgm:alg>
                <dgm:shape xmlns:r="http://schemas.openxmlformats.org/officeDocument/2006/relationships" type="conn" r:blip="" hideGeom="1">
                  <dgm:adjLst/>
                </dgm:shape>
                <dgm:presOf axis="self"/>
                <dgm:constrLst>
                  <dgm:constr type="lMarg"/>
                  <dgm:constr type="rMarg"/>
                  <dgm:constr type="tMarg"/>
                  <dgm:constr type="bMarg"/>
                </dgm:constrLst>
                <dgm:ruleLst>
                  <dgm:rule type="primFontSz" val="5" fact="NaN" max="NaN"/>
                </dgm:ruleLst>
              </dgm:layoutNode>
            </dgm:layoutNode>
          </dgm:forEach>
        </dgm:if>
        <dgm:else name="Name14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3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4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5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6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7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8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B136AA9-186E-DE47-BC65-04632060476C}" type="datetimeFigureOut">
              <a:rPr lang="en-US" smtClean="0"/>
              <a:t>15/04/13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192236C-7AE8-904A-85B9-811101D9841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410983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8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i="1" dirty="0" smtClean="0"/>
              <a:t>Earthquake explorers before we begin our quest into earthquakes</a:t>
            </a:r>
            <a:endParaRPr lang="en-AU" dirty="0"/>
          </a:p>
          <a:p>
            <a:r>
              <a:rPr lang="en-AU" dirty="0" smtClean="0"/>
              <a:t>L</a:t>
            </a:r>
            <a:r>
              <a:rPr lang="en-US" dirty="0" smtClean="0"/>
              <a:t>et us revisit our Information Search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2236C-7AE8-904A-85B9-811101D98419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4220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AU" i="1" dirty="0" smtClean="0"/>
              <a:t>Earthquake explorers before we begin our quest into earthquakes</a:t>
            </a:r>
            <a:endParaRPr lang="en-AU" dirty="0"/>
          </a:p>
          <a:p>
            <a:r>
              <a:rPr lang="en-AU" dirty="0" smtClean="0"/>
              <a:t>L</a:t>
            </a:r>
            <a:r>
              <a:rPr lang="en-US" dirty="0" smtClean="0"/>
              <a:t>et us revisit our Information Search Process</a:t>
            </a:r>
          </a:p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192236C-7AE8-904A-85B9-811101D98419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7604220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5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7.png"/><Relationship Id="rId5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7.png"/><Relationship Id="rId6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8.png"/><Relationship Id="rId5" Type="http://schemas.openxmlformats.org/officeDocument/2006/relationships/image" Target="../media/image6.png"/><Relationship Id="rId6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4" Type="http://schemas.openxmlformats.org/officeDocument/2006/relationships/image" Target="../media/image5.png"/><Relationship Id="rId5" Type="http://schemas.openxmlformats.org/officeDocument/2006/relationships/image" Target="../media/image6.png"/><Relationship Id="rId6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bin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Relationship Id="rId3" Type="http://schemas.openxmlformats.org/officeDocument/2006/relationships/audio" Target="../media/audio1.bin"/></Relationships>
</file>

<file path=ppt/slideLayouts/_rels/slideLayout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audio" Target="../media/audio1.bin"/><Relationship Id="rId1" Type="http://schemas.openxmlformats.org/officeDocument/2006/relationships/audio" Target="../media/audio1.bin"/><Relationship Id="rId2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1676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419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98AF03-7270-45C2-A683-C5E353EF01A5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4191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5" name="Explosion"/>
          </p:stSnd>
        </p:sndAc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4360" y="434609"/>
            <a:ext cx="374904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36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4360" y="2551176"/>
            <a:ext cx="3749040" cy="3145536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Aft>
                <a:spcPts val="10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A861222-2C8B-4501-BE87-6797EC025925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222">
            <a:off x="6798020" y="538594"/>
            <a:ext cx="1808485" cy="516710"/>
          </a:xfrm>
          <a:prstGeom prst="rect">
            <a:avLst/>
          </a:prstGeom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150174">
            <a:off x="4827538" y="836203"/>
            <a:ext cx="3657600" cy="493776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5" name="Explosion"/>
          </p:stSnd>
        </p:sndAc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55093">
            <a:off x="2359666" y="458370"/>
            <a:ext cx="4424669" cy="3079124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20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5" name="Explosion"/>
          </p:stSnd>
        </p:sndAc>
      </p:transition>
    </mc:Fallback>
  </mc:AlternateContent>
  <p:hf sldNum="0" hdr="0" ftr="0" dt="0"/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2 Pictures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pic>
        <p:nvPicPr>
          <p:cNvPr id="11" name="Picture 10" descr="parAv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222">
            <a:off x="6835967" y="278688"/>
            <a:ext cx="1695954" cy="48455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924825"/>
            <a:ext cx="8001000" cy="1709928"/>
          </a:xfrm>
        </p:spPr>
        <p:txBody>
          <a:bodyPr vert="horz" lIns="91440" tIns="45720" rIns="91440" bIns="45720" rtlCol="0" anchor="b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000" b="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71500" y="4800600"/>
            <a:ext cx="8001000" cy="121920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hortRul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324225" y="466612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3" name="Picture 12" descr="parAv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20785255">
            <a:off x="2866028" y="3182426"/>
            <a:ext cx="1695954" cy="484558"/>
          </a:xfrm>
          <a:prstGeom prst="rect">
            <a:avLst/>
          </a:prstGeom>
        </p:spPr>
      </p:pic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150321">
            <a:off x="4329929" y="546774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317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380673">
            <a:off x="699762" y="451178"/>
            <a:ext cx="4163077" cy="2961146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6" name="Explosion"/>
          </p:stSnd>
        </p:sndAc>
      </p:transition>
    </mc:Fallback>
  </mc:AlternateContent>
  <p:hf sldNum="0" hdr="0" ftr="0" dt="0"/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983480" y="4800600"/>
            <a:ext cx="3246120" cy="1188720"/>
          </a:xfrm>
        </p:spPr>
        <p:txBody>
          <a:bodyPr vert="horz" lIns="91440" tIns="45720" rIns="91440" bIns="45720" rtlCol="0" anchor="t" anchorCtr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415567" y="369110"/>
            <a:ext cx="3794703" cy="272976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0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0973137">
            <a:off x="530124" y="631160"/>
            <a:ext cx="3837559" cy="2604282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14" name="Picture Placeholder 2"/>
          <p:cNvSpPr>
            <a:spLocks noGrp="1"/>
          </p:cNvSpPr>
          <p:nvPr>
            <p:ph type="pic" idx="14"/>
          </p:nvPr>
        </p:nvSpPr>
        <p:spPr>
          <a:xfrm rot="470783">
            <a:off x="708565" y="3070624"/>
            <a:ext cx="3918749" cy="2827517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114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11" name="Title 1"/>
          <p:cNvSpPr>
            <a:spLocks noGrp="1"/>
          </p:cNvSpPr>
          <p:nvPr>
            <p:ph type="title"/>
          </p:nvPr>
        </p:nvSpPr>
        <p:spPr>
          <a:xfrm rot="21240000">
            <a:off x="4717562" y="3396154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AU" smtClean="0"/>
              <a:t>Click to edit Master title style</a:t>
            </a:r>
            <a:endParaRPr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  <p:hf sldNum="0" hdr="0" ftr="0" dt="0"/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 Pictures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 descr="TitlePage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2000" y="4876800"/>
            <a:ext cx="3048000" cy="1188720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Aft>
                <a:spcPts val="300"/>
              </a:spcAft>
              <a:buNone/>
              <a:defRPr sz="20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5" name="Picture 14" descr="parAvion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308222">
            <a:off x="7428515" y="2619243"/>
            <a:ext cx="1580737" cy="451639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2260">
            <a:off x="6339646" y="604321"/>
            <a:ext cx="1610332" cy="2025115"/>
          </a:xfrm>
          <a:prstGeom prst="rect">
            <a:avLst/>
          </a:prstGeom>
        </p:spPr>
      </p:pic>
      <p:pic>
        <p:nvPicPr>
          <p:cNvPr id="13" name="Picture 12" descr="pictureStamp-Fra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322260">
            <a:off x="4891846" y="985321"/>
            <a:ext cx="1610332" cy="2025115"/>
          </a:xfrm>
          <a:prstGeom prst="rect">
            <a:avLst/>
          </a:prstGeom>
        </p:spPr>
      </p:pic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 rot="247118">
            <a:off x="5075220" y="1165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 rot="271248">
            <a:off x="6523020" y="784774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10" name="Picture Placeholder 2"/>
          <p:cNvSpPr>
            <a:spLocks noGrp="1"/>
          </p:cNvSpPr>
          <p:nvPr>
            <p:ph type="pic" idx="13"/>
          </p:nvPr>
        </p:nvSpPr>
        <p:spPr>
          <a:xfrm rot="253865">
            <a:off x="4519045" y="2873698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6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 algn="r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 rot="21193488">
            <a:off x="610678" y="450635"/>
            <a:ext cx="3931920" cy="2834640"/>
          </a:xfrm>
          <a:solidFill>
            <a:srgbClr val="FFFFFF">
              <a:shade val="85000"/>
            </a:srgbClr>
          </a:solidFill>
          <a:ln w="31750" cap="sq">
            <a:solidFill>
              <a:srgbClr val="FDFDFD"/>
            </a:solidFill>
            <a:miter lim="800000"/>
          </a:ln>
          <a:effectLst>
            <a:outerShdw blurRad="88900" dist="44450" dir="90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8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14" name="Title 1"/>
          <p:cNvSpPr>
            <a:spLocks noGrp="1"/>
          </p:cNvSpPr>
          <p:nvPr>
            <p:ph type="title"/>
          </p:nvPr>
        </p:nvSpPr>
        <p:spPr>
          <a:xfrm rot="21240000">
            <a:off x="455724" y="3551615"/>
            <a:ext cx="3474720" cy="1097280"/>
          </a:xfrm>
        </p:spPr>
        <p:txBody>
          <a:bodyPr vert="horz" lIns="91440" tIns="45720" rIns="91440" bIns="45720" rtlCol="0">
            <a:normAutofit/>
          </a:bodyPr>
          <a:lstStyle>
            <a:lvl1pPr algn="ctr" defTabSz="914400" rtl="0" eaLnBrk="1" latinLnBrk="0" hangingPunct="1">
              <a:spcBef>
                <a:spcPct val="0"/>
              </a:spcBef>
              <a:spcAft>
                <a:spcPts val="300"/>
              </a:spcAft>
              <a:buNone/>
              <a:defRPr sz="2800" kern="1200">
                <a:solidFill>
                  <a:schemeClr val="tx1"/>
                </a:solidFill>
                <a:latin typeface="Mistral" pitchFamily="66" charset="0"/>
                <a:ea typeface="+mn-ea"/>
                <a:cs typeface="+mn-cs"/>
              </a:defRPr>
            </a:lvl1pPr>
          </a:lstStyle>
          <a:p>
            <a:pPr marL="0" lvl="0" indent="0" algn="ctr" defTabSz="914400" rtl="0" eaLnBrk="1" latinLnBrk="0" hangingPunct="1">
              <a:spcBef>
                <a:spcPts val="0"/>
              </a:spcBef>
              <a:spcAft>
                <a:spcPts val="1800"/>
              </a:spcAft>
              <a:buFont typeface="Wingdings 2" pitchFamily="18" charset="2"/>
              <a:buNone/>
            </a:pPr>
            <a:r>
              <a:rPr lang="en-AU" smtClean="0"/>
              <a:t>Click to edit Master title style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6" name="Explosion"/>
          </p:stSnd>
        </p:sndAc>
      </p:transition>
    </mc:Fallback>
  </mc:AlternateContent>
  <p:hf sldNum="0" hdr="0" ftr="0" dt="0"/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  <a:lvl6pPr marL="2286000" indent="-457200">
              <a:defRPr/>
            </a:lvl6pPr>
            <a:lvl7pPr marL="2286000" indent="-457200">
              <a:defRPr/>
            </a:lvl7pPr>
            <a:lvl8pPr marL="2286000" indent="-457200">
              <a:defRPr/>
            </a:lvl8pPr>
            <a:lvl9pPr marL="2286000" indent="-457200">
              <a:defRPr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2FB5AFD-D735-4504-A039-ADEBB6448D55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96634" y="577849"/>
            <a:ext cx="1882589" cy="5461001"/>
          </a:xfrm>
        </p:spPr>
        <p:txBody>
          <a:bodyPr vert="eaVert"/>
          <a:lstStyle>
            <a:lvl1pPr>
              <a:defRPr sz="440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578224" y="577849"/>
            <a:ext cx="5768788" cy="5461001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5C8118-FB93-4E87-B380-0175F2FE2167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7" name="Picture 6" descr="vertical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512859" y="1562100"/>
            <a:ext cx="152400" cy="37338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5pPr>
              <a:defRPr/>
            </a:lvl5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A93482-8E69-40F7-BCAD-5662A6CADB27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8" name="Picture 7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Title Slide with 3 Picture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TitlePageOverlay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571500" y="2057401"/>
            <a:ext cx="8001000" cy="2424766"/>
          </a:xfrm>
        </p:spPr>
        <p:txBody>
          <a:bodyPr anchor="b" anchorCtr="0">
            <a:noAutofit/>
          </a:bodyPr>
          <a:lstStyle>
            <a:lvl1pPr>
              <a:defRPr sz="560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571500" y="4800600"/>
            <a:ext cx="8001000" cy="1219200"/>
          </a:xfrm>
        </p:spPr>
        <p:txBody>
          <a:bodyPr/>
          <a:lstStyle>
            <a:lvl1pPr marL="0" indent="0" algn="ctr">
              <a:spcAft>
                <a:spcPts val="0"/>
              </a:spcAft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AU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6C01193-8287-4834-A286-6B880643E934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705100" y="4572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  <p:pic>
        <p:nvPicPr>
          <p:cNvPr id="10" name="Picture 9" descr="pictureStamp-Fra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66660">
            <a:off x="5138374" y="599839"/>
            <a:ext cx="1610332" cy="2025115"/>
          </a:xfrm>
          <a:prstGeom prst="rect">
            <a:avLst/>
          </a:prstGeom>
        </p:spPr>
      </p:pic>
      <p:pic>
        <p:nvPicPr>
          <p:cNvPr id="11" name="Picture 10" descr="pictureStamp-Fra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21329776">
            <a:off x="2072772" y="555386"/>
            <a:ext cx="1610332" cy="2025115"/>
          </a:xfrm>
          <a:prstGeom prst="rect">
            <a:avLst/>
          </a:prstGeom>
        </p:spPr>
      </p:pic>
      <p:sp>
        <p:nvSpPr>
          <p:cNvPr id="12" name="Picture Placeholder 2"/>
          <p:cNvSpPr>
            <a:spLocks noGrp="1"/>
          </p:cNvSpPr>
          <p:nvPr>
            <p:ph type="pic" idx="14"/>
          </p:nvPr>
        </p:nvSpPr>
        <p:spPr>
          <a:xfrm rot="21254634">
            <a:off x="2256146" y="735839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sp>
        <p:nvSpPr>
          <p:cNvPr id="13" name="Picture Placeholder 2"/>
          <p:cNvSpPr>
            <a:spLocks noGrp="1"/>
          </p:cNvSpPr>
          <p:nvPr>
            <p:ph type="pic" idx="15"/>
          </p:nvPr>
        </p:nvSpPr>
        <p:spPr>
          <a:xfrm rot="21315648">
            <a:off x="5321748" y="780292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  <p:pic>
        <p:nvPicPr>
          <p:cNvPr id="14" name="Picture 13" descr="pictureStamp-Frame.png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 rot="151790">
            <a:off x="3591963" y="936015"/>
            <a:ext cx="1610332" cy="2025115"/>
          </a:xfrm>
          <a:prstGeom prst="rect">
            <a:avLst/>
          </a:prstGeom>
        </p:spPr>
      </p:pic>
      <p:sp>
        <p:nvSpPr>
          <p:cNvPr id="17" name="Picture Placeholder 2"/>
          <p:cNvSpPr>
            <a:spLocks noGrp="1"/>
          </p:cNvSpPr>
          <p:nvPr>
            <p:ph type="pic" idx="17"/>
          </p:nvPr>
        </p:nvSpPr>
        <p:spPr>
          <a:xfrm rot="100778">
            <a:off x="3775337" y="1116468"/>
            <a:ext cx="1243584" cy="1664208"/>
          </a:xfrm>
          <a:solidFill>
            <a:srgbClr val="FFFFFF">
              <a:shade val="85000"/>
            </a:srgbClr>
          </a:solidFill>
          <a:ln w="114300" cap="sq">
            <a:noFill/>
            <a:miter lim="800000"/>
          </a:ln>
          <a:effectLst/>
          <a:scene3d>
            <a:camera prst="perspectiveRelaxed">
              <a:rot lat="0" lon="0" rev="0"/>
            </a:camera>
            <a:lightRig rig="twoPt" dir="t">
              <a:rot lat="0" lon="0" rev="7200000"/>
            </a:lightRig>
          </a:scene3d>
          <a:sp3d prstMaterial="matte">
            <a:contourClr>
              <a:srgbClr val="FFFFFF"/>
            </a:contourClr>
          </a:sp3d>
        </p:spPr>
        <p:txBody>
          <a:bodyPr>
            <a:normAutofit/>
          </a:bodyPr>
          <a:lstStyle>
            <a:lvl1pPr marL="0" indent="0">
              <a:buNone/>
              <a:defRPr sz="1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AU" dirty="0" smtClean="0"/>
              <a:t>Drag picture to placeholder or click icon to add</a:t>
            </a:r>
            <a:endParaRPr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6" name="Explosion"/>
          </p:stSnd>
        </p:sndAc>
      </p:transition>
    </mc:Fallback>
  </mc:AlternateContent>
  <p:hf sldNum="0" hdr="0" ftr="0" dt="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1282700"/>
            <a:ext cx="8001000" cy="1917700"/>
          </a:xfrm>
        </p:spPr>
        <p:txBody>
          <a:bodyPr anchor="b" anchorCtr="0">
            <a:noAutofit/>
          </a:bodyPr>
          <a:lstStyle>
            <a:lvl1pPr algn="ctr">
              <a:defRPr sz="5600" b="0" cap="none" baseline="0">
                <a:solidFill>
                  <a:schemeClr val="tx1"/>
                </a:solidFill>
              </a:defRPr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3644153"/>
            <a:ext cx="8001000" cy="833718"/>
          </a:xfrm>
        </p:spPr>
        <p:txBody>
          <a:bodyPr anchor="t" anchorCtr="0"/>
          <a:lstStyle>
            <a:lvl1pPr marL="0" indent="0" algn="ctr">
              <a:spcAft>
                <a:spcPts val="0"/>
              </a:spcAft>
              <a:buNone/>
              <a:defRPr sz="2000" cap="none" baseline="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B7EAE1-CAAC-4AEF-919E-158692B1E55E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33528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57150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23460" y="1936751"/>
            <a:ext cx="3749040" cy="4102100"/>
          </a:xfrm>
        </p:spPr>
        <p:txBody>
          <a:bodyPr>
            <a:normAutofit/>
          </a:bodyPr>
          <a:lstStyle>
            <a:lvl1pPr>
              <a:spcAft>
                <a:spcPts val="1600"/>
              </a:spcAft>
              <a:defRPr sz="20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525A706-D8F2-4D1A-855A-CADC92600C26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57150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23460" y="1874838"/>
            <a:ext cx="3749040" cy="639762"/>
          </a:xfrm>
        </p:spPr>
        <p:txBody>
          <a:bodyPr anchor="ctr" anchorCtr="0">
            <a:noAutofit/>
          </a:bodyPr>
          <a:lstStyle>
            <a:lvl1pPr marL="0" indent="0" algn="ctr">
              <a:spcAft>
                <a:spcPts val="0"/>
              </a:spcAft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23460" y="2590800"/>
            <a:ext cx="3749040" cy="3448050"/>
          </a:xfrm>
        </p:spPr>
        <p:txBody>
          <a:bodyPr>
            <a:normAutofit/>
          </a:bodyPr>
          <a:lstStyle>
            <a:lvl1pPr>
              <a:spcAft>
                <a:spcPts val="1400"/>
              </a:spcAft>
              <a:defRPr sz="1800"/>
            </a:lvl1pPr>
            <a:lvl2pPr>
              <a:defRPr sz="18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1800"/>
            </a:lvl6pPr>
            <a:lvl7pPr marL="2290763" indent="-461963">
              <a:defRPr sz="1800"/>
            </a:lvl7pPr>
            <a:lvl8pPr marL="2290763" indent="-461963">
              <a:defRPr sz="1800"/>
            </a:lvl8pPr>
            <a:lvl9pPr marL="2290763" indent="-461963">
              <a:defRPr sz="18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9B4F123-1704-49AC-9D15-C4B1462B8014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11" name="Picture 10" descr="standard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705100" y="1524000"/>
            <a:ext cx="3733800" cy="15240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3127EC2-47FB-48A1-8644-C8A81DDAA119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3" name="Explosion"/>
          </p:stSnd>
        </p:sndAc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3EC3ED-7435-49F9-84C8-03CCA2F8DEDB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3" name="Explosion"/>
          </p:stSnd>
        </p:sndAc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96153" y="443752"/>
            <a:ext cx="3749040" cy="1707777"/>
          </a:xfrm>
        </p:spPr>
        <p:txBody>
          <a:bodyPr anchor="b">
            <a:noAutofit/>
          </a:bodyPr>
          <a:lstStyle>
            <a:lvl1pPr algn="ctr">
              <a:defRPr sz="3600" b="0"/>
            </a:lvl1pPr>
          </a:lstStyle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27494" y="430306"/>
            <a:ext cx="3749040" cy="5608544"/>
          </a:xfrm>
        </p:spPr>
        <p:txBody>
          <a:bodyPr>
            <a:normAutofit/>
          </a:bodyPr>
          <a:lstStyle>
            <a:lvl1pPr>
              <a:defRPr sz="2400"/>
            </a:lvl1pPr>
            <a:lvl2pPr>
              <a:defRPr sz="22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 marL="2290763" indent="-461963">
              <a:defRPr sz="2000"/>
            </a:lvl6pPr>
            <a:lvl7pPr marL="2290763" indent="-461963">
              <a:defRPr sz="2000"/>
            </a:lvl7pPr>
            <a:lvl8pPr marL="2290763" indent="-461963">
              <a:defRPr sz="2000"/>
            </a:lvl8pPr>
            <a:lvl9pPr marL="2290763" indent="-461963">
              <a:defRPr sz="2000"/>
            </a:lvl9pPr>
          </a:lstStyle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596153" y="2554940"/>
            <a:ext cx="3749040" cy="3146613"/>
          </a:xfrm>
        </p:spPr>
        <p:txBody>
          <a:bodyPr>
            <a:normAutofit/>
          </a:bodyPr>
          <a:lstStyle>
            <a:lvl1pPr marL="0" indent="0" algn="ctr">
              <a:spcAft>
                <a:spcPts val="1000"/>
              </a:spcAft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AU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FC49BF1-FCD3-4395-8FF6-0047AF66228E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  <p:pic>
        <p:nvPicPr>
          <p:cNvPr id="9" name="Picture 8" descr="shortRule.png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22898" y="2305609"/>
            <a:ext cx="2495550" cy="95250"/>
          </a:xfrm>
          <a:prstGeom prst="rect">
            <a:avLst/>
          </a:prstGeom>
          <a:effectLst>
            <a:outerShdw blurRad="25400" sx="101000" sy="101000" algn="ctr" rotWithShape="0">
              <a:prstClr val="black">
                <a:alpha val="40000"/>
              </a:prstClr>
            </a:outerShdw>
          </a:effec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4" name="Explosion"/>
          </p:stSnd>
        </p:sndAc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9" Type="http://schemas.openxmlformats.org/officeDocument/2006/relationships/slideLayout" Target="../slideLayouts/slideLayout9.xml"/><Relationship Id="rId20" Type="http://schemas.openxmlformats.org/officeDocument/2006/relationships/audio" Target="../media/audio1.bin"/><Relationship Id="rId10" Type="http://schemas.openxmlformats.org/officeDocument/2006/relationships/slideLayout" Target="../slideLayouts/slideLayout10.xml"/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slideLayout" Target="../slideLayouts/slideLayout15.xml"/><Relationship Id="rId16" Type="http://schemas.openxmlformats.org/officeDocument/2006/relationships/slideLayout" Target="../slideLayouts/slideLayout16.xml"/><Relationship Id="rId17" Type="http://schemas.openxmlformats.org/officeDocument/2006/relationships/theme" Target="../theme/theme1.xml"/><Relationship Id="rId18" Type="http://schemas.openxmlformats.org/officeDocument/2006/relationships/audio" Target="../media/audio1.bin"/><Relationship Id="rId1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2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TextPageOverlay.png"/>
          <p:cNvPicPr>
            <a:picLocks noChangeAspect="1"/>
          </p:cNvPicPr>
          <p:nvPr/>
        </p:nvPicPr>
        <p:blipFill>
          <a:blip r:embed="rId19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5715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bg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571500" y="274638"/>
            <a:ext cx="80010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r>
              <a:rPr lang="en-AU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571500" y="1905000"/>
            <a:ext cx="80010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AU" smtClean="0"/>
              <a:t>Click to edit Master text styles</a:t>
            </a:r>
          </a:p>
          <a:p>
            <a:pPr lvl="1"/>
            <a:r>
              <a:rPr lang="en-AU" smtClean="0"/>
              <a:t>Second level</a:t>
            </a:r>
          </a:p>
          <a:p>
            <a:pPr lvl="2"/>
            <a:r>
              <a:rPr lang="en-AU" smtClean="0"/>
              <a:t>Third level</a:t>
            </a:r>
          </a:p>
          <a:p>
            <a:pPr lvl="3"/>
            <a:r>
              <a:rPr lang="en-AU" smtClean="0"/>
              <a:t>Fourth level</a:t>
            </a:r>
          </a:p>
          <a:p>
            <a:pPr lvl="4"/>
            <a:r>
              <a:rPr lang="en-AU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5372100" y="6158753"/>
            <a:ext cx="3200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bg2"/>
                </a:solidFill>
              </a:defRPr>
            </a:lvl1pPr>
          </a:lstStyle>
          <a:p>
            <a:fld id="{16C01193-8287-4834-A286-6B880643E934}" type="datetime4">
              <a:rPr lang="en-US" smtClean="0"/>
              <a:pPr/>
              <a:t>April 15, 2013</a:t>
            </a:fld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046220" y="6158753"/>
            <a:ext cx="105156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bg2"/>
                </a:solidFill>
              </a:defRPr>
            </a:lvl1pPr>
          </a:lstStyle>
          <a:p>
            <a:fld id="{8B37D5FE-740C-46F5-801A-FA5477D9711F}" type="slidenum">
              <a:rPr lang="en-US" smtClean="0"/>
              <a:pPr/>
              <a:t>‹#›</a:t>
            </a:fld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805" r:id="rId1"/>
    <p:sldLayoutId id="2147483806" r:id="rId2"/>
    <p:sldLayoutId id="2147483807" r:id="rId3"/>
    <p:sldLayoutId id="2147483808" r:id="rId4"/>
    <p:sldLayoutId id="2147483809" r:id="rId5"/>
    <p:sldLayoutId id="2147483810" r:id="rId6"/>
    <p:sldLayoutId id="2147483811" r:id="rId7"/>
    <p:sldLayoutId id="2147483812" r:id="rId8"/>
    <p:sldLayoutId id="2147483813" r:id="rId9"/>
    <p:sldLayoutId id="2147483814" r:id="rId10"/>
    <p:sldLayoutId id="2147483815" r:id="rId11"/>
    <p:sldLayoutId id="2147483816" r:id="rId12"/>
    <p:sldLayoutId id="2147483817" r:id="rId13"/>
    <p:sldLayoutId id="2147483818" r:id="rId14"/>
    <p:sldLayoutId id="2147483819" r:id="rId15"/>
    <p:sldLayoutId id="2147483820" r:id="rId16"/>
  </p:sldLayoutIdLst>
  <mc:AlternateContent xmlns:mc="http://schemas.openxmlformats.org/markup-compatibility/2006" xmlns:p14="http://schemas.microsoft.com/office/powerpoint/2010/main">
    <mc:Choice Requires="p14">
      <p:transition spd="slow" p14:dur="5000" advClick="0" advTm="10000">
        <p14:shred/>
        <p:sndAc>
          <p:stSnd>
            <p:snd r:embed="rId18" name="Explosion"/>
          </p:stSnd>
        </p:sndAc>
      </p:transition>
    </mc:Choice>
    <mc:Fallback xmlns="">
      <p:transition xmlns:p14="http://schemas.microsoft.com/office/powerpoint/2010/main" spd="slow" advClick="0" advTm="10000">
        <p:fade/>
        <p:sndAc>
          <p:stSnd>
            <p:snd r:embed="rId20" name="Explosion"/>
          </p:stSnd>
        </p:sndAc>
      </p:transition>
    </mc:Fallback>
  </mc:AlternateContent>
  <p:hf sldNum="0" hdr="0" ftr="0" dt="0"/>
  <p:txStyles>
    <p:titleStyle>
      <a:lvl1pPr algn="ctr" defTabSz="914400" rtl="0" eaLnBrk="1" latinLnBrk="0" hangingPunct="1">
        <a:spcBef>
          <a:spcPct val="0"/>
        </a:spcBef>
        <a:buNone/>
        <a:defRPr sz="5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457200" indent="-457200" algn="l" defTabSz="914400" rtl="0" eaLnBrk="1" latinLnBrk="0" hangingPunct="1">
        <a:spcBef>
          <a:spcPts val="0"/>
        </a:spcBef>
        <a:spcAft>
          <a:spcPts val="2000"/>
        </a:spcAft>
        <a:buFont typeface="Wingdings 2" pitchFamily="18" charset="2"/>
        <a:buChar char=""/>
        <a:defRPr sz="2400" kern="1200">
          <a:solidFill>
            <a:schemeClr val="tx1"/>
          </a:solidFill>
          <a:latin typeface="+mn-lt"/>
          <a:ea typeface="+mn-ea"/>
          <a:cs typeface="+mn-cs"/>
        </a:defRPr>
      </a:lvl1pPr>
      <a:lvl2pPr marL="9144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2200" kern="1200">
          <a:solidFill>
            <a:schemeClr val="tx1"/>
          </a:solidFill>
          <a:latin typeface="+mn-lt"/>
          <a:ea typeface="+mn-ea"/>
          <a:cs typeface="+mn-cs"/>
        </a:defRPr>
      </a:lvl2pPr>
      <a:lvl3pPr marL="13716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828800" indent="-457200" algn="l" defTabSz="914400" rtl="0" eaLnBrk="1" latinLnBrk="0" hangingPunct="1">
        <a:spcBef>
          <a:spcPts val="0"/>
        </a:spcBef>
        <a:spcAft>
          <a:spcPts val="1000"/>
        </a:spcAft>
        <a:buClr>
          <a:schemeClr val="bg2"/>
        </a:buClr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286000" indent="-457200" algn="l" defTabSz="914400" rtl="0" eaLnBrk="1" latinLnBrk="0" hangingPunct="1">
        <a:spcBef>
          <a:spcPts val="0"/>
        </a:spcBef>
        <a:spcAft>
          <a:spcPts val="1000"/>
        </a:spcAft>
        <a:buFont typeface="Wingdings 2" pitchFamily="18" charset="2"/>
        <a:buChar char="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7432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6pPr>
      <a:lvl7pPr marL="32051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7pPr>
      <a:lvl8pPr marL="3657600" indent="-461963" algn="l" defTabSz="914400" rtl="0" eaLnBrk="1" latinLnBrk="0" hangingPunct="1">
        <a:spcBef>
          <a:spcPts val="0"/>
        </a:spcBef>
        <a:spcAft>
          <a:spcPts val="600"/>
        </a:spcAft>
        <a:buClr>
          <a:schemeClr val="bg2"/>
        </a:buClr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8pPr>
      <a:lvl9pPr marL="4119563" indent="-461963" algn="l" defTabSz="914400" rtl="0" eaLnBrk="1" latinLnBrk="0" hangingPunct="1">
        <a:spcBef>
          <a:spcPts val="0"/>
        </a:spcBef>
        <a:spcAft>
          <a:spcPts val="600"/>
        </a:spcAft>
        <a:buFont typeface="Wingdings 2" pitchFamily="18" charset="2"/>
        <a:buChar char="ò"/>
        <a:defRPr lang="en-US" sz="1800" kern="1200" dirty="0" smtClean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1.xml"/><Relationship Id="rId12" Type="http://schemas.openxmlformats.org/officeDocument/2006/relationships/image" Target="../media/image10.png"/><Relationship Id="rId1" Type="http://schemas.openxmlformats.org/officeDocument/2006/relationships/tags" Target="../tags/tag1.xml"/><Relationship Id="rId2" Type="http://schemas.microsoft.com/office/2007/relationships/media" Target="../media/media1.wav"/><Relationship Id="rId3" Type="http://schemas.openxmlformats.org/officeDocument/2006/relationships/audio" Target="../media/media1.wav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1.xml"/><Relationship Id="rId6" Type="http://schemas.openxmlformats.org/officeDocument/2006/relationships/audio" Target="../media/audio2.bin"/><Relationship Id="rId7" Type="http://schemas.openxmlformats.org/officeDocument/2006/relationships/diagramData" Target="../diagrams/data1.xml"/><Relationship Id="rId8" Type="http://schemas.openxmlformats.org/officeDocument/2006/relationships/diagramLayout" Target="../diagrams/layout1.xml"/><Relationship Id="rId9" Type="http://schemas.openxmlformats.org/officeDocument/2006/relationships/diagramQuickStyle" Target="../diagrams/quickStyle1.xml"/><Relationship Id="rId10" Type="http://schemas.openxmlformats.org/officeDocument/2006/relationships/diagramColors" Target="../diagrams/colors1.xml"/></Relationships>
</file>

<file path=ppt/slides/_rels/slide2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1.emf"/><Relationship Id="rId12" Type="http://schemas.openxmlformats.org/officeDocument/2006/relationships/image" Target="../media/image10.png"/><Relationship Id="rId1" Type="http://schemas.openxmlformats.org/officeDocument/2006/relationships/tags" Target="../tags/tag2.xml"/><Relationship Id="rId2" Type="http://schemas.microsoft.com/office/2007/relationships/media" Target="../media/media2.wav"/><Relationship Id="rId3" Type="http://schemas.openxmlformats.org/officeDocument/2006/relationships/audio" Target="../media/media2.wav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6" Type="http://schemas.openxmlformats.org/officeDocument/2006/relationships/diagramData" Target="../diagrams/data2.xml"/><Relationship Id="rId7" Type="http://schemas.openxmlformats.org/officeDocument/2006/relationships/diagramLayout" Target="../diagrams/layout2.xml"/><Relationship Id="rId8" Type="http://schemas.openxmlformats.org/officeDocument/2006/relationships/diagramQuickStyle" Target="../diagrams/quickStyle2.xml"/><Relationship Id="rId9" Type="http://schemas.openxmlformats.org/officeDocument/2006/relationships/diagramColors" Target="../diagrams/colors2.xml"/><Relationship Id="rId10" Type="http://schemas.microsoft.com/office/2007/relationships/diagramDrawing" Target="../diagrams/drawing2.xml"/></Relationships>
</file>

<file path=ppt/slides/_rels/slide3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2.emf"/><Relationship Id="rId12" Type="http://schemas.openxmlformats.org/officeDocument/2006/relationships/image" Target="../media/image10.png"/><Relationship Id="rId1" Type="http://schemas.openxmlformats.org/officeDocument/2006/relationships/tags" Target="../tags/tag3.xml"/><Relationship Id="rId2" Type="http://schemas.microsoft.com/office/2007/relationships/media" Target="../media/media3.wav"/><Relationship Id="rId3" Type="http://schemas.openxmlformats.org/officeDocument/2006/relationships/audio" Target="../media/media3.wav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6" Type="http://schemas.openxmlformats.org/officeDocument/2006/relationships/diagramData" Target="../diagrams/data3.xml"/><Relationship Id="rId7" Type="http://schemas.openxmlformats.org/officeDocument/2006/relationships/diagramLayout" Target="../diagrams/layout3.xml"/><Relationship Id="rId8" Type="http://schemas.openxmlformats.org/officeDocument/2006/relationships/diagramQuickStyle" Target="../diagrams/quickStyle3.xml"/><Relationship Id="rId9" Type="http://schemas.openxmlformats.org/officeDocument/2006/relationships/diagramColors" Target="../diagrams/colors3.xml"/><Relationship Id="rId10" Type="http://schemas.microsoft.com/office/2007/relationships/diagramDrawing" Target="../diagrams/drawing3.xml"/></Relationships>
</file>

<file path=ppt/slides/_rels/slide4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3.emf"/><Relationship Id="rId12" Type="http://schemas.openxmlformats.org/officeDocument/2006/relationships/image" Target="../media/image10.png"/><Relationship Id="rId1" Type="http://schemas.openxmlformats.org/officeDocument/2006/relationships/tags" Target="../tags/tag4.xml"/><Relationship Id="rId2" Type="http://schemas.microsoft.com/office/2007/relationships/media" Target="../media/media4.wav"/><Relationship Id="rId3" Type="http://schemas.openxmlformats.org/officeDocument/2006/relationships/audio" Target="../media/media4.wav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6" Type="http://schemas.openxmlformats.org/officeDocument/2006/relationships/diagramData" Target="../diagrams/data4.xml"/><Relationship Id="rId7" Type="http://schemas.openxmlformats.org/officeDocument/2006/relationships/diagramLayout" Target="../diagrams/layout4.xml"/><Relationship Id="rId8" Type="http://schemas.openxmlformats.org/officeDocument/2006/relationships/diagramQuickStyle" Target="../diagrams/quickStyle4.xml"/><Relationship Id="rId9" Type="http://schemas.openxmlformats.org/officeDocument/2006/relationships/diagramColors" Target="../diagrams/colors4.xml"/><Relationship Id="rId10" Type="http://schemas.microsoft.com/office/2007/relationships/diagramDrawing" Target="../diagrams/drawing4.xml"/></Relationships>
</file>

<file path=ppt/slides/_rels/slide5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4.emf"/><Relationship Id="rId12" Type="http://schemas.openxmlformats.org/officeDocument/2006/relationships/image" Target="../media/image10.png"/><Relationship Id="rId1" Type="http://schemas.openxmlformats.org/officeDocument/2006/relationships/tags" Target="../tags/tag5.xml"/><Relationship Id="rId2" Type="http://schemas.microsoft.com/office/2007/relationships/media" Target="../media/media5.wav"/><Relationship Id="rId3" Type="http://schemas.openxmlformats.org/officeDocument/2006/relationships/audio" Target="../media/media5.wav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6" Type="http://schemas.openxmlformats.org/officeDocument/2006/relationships/diagramData" Target="../diagrams/data5.xml"/><Relationship Id="rId7" Type="http://schemas.openxmlformats.org/officeDocument/2006/relationships/diagramLayout" Target="../diagrams/layout5.xml"/><Relationship Id="rId8" Type="http://schemas.openxmlformats.org/officeDocument/2006/relationships/diagramQuickStyle" Target="../diagrams/quickStyle5.xml"/><Relationship Id="rId9" Type="http://schemas.openxmlformats.org/officeDocument/2006/relationships/diagramColors" Target="../diagrams/colors5.xml"/><Relationship Id="rId10" Type="http://schemas.microsoft.com/office/2007/relationships/diagramDrawing" Target="../diagrams/drawing5.xml"/></Relationships>
</file>

<file path=ppt/slides/_rels/slide6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5.emf"/><Relationship Id="rId12" Type="http://schemas.openxmlformats.org/officeDocument/2006/relationships/image" Target="../media/image10.png"/><Relationship Id="rId1" Type="http://schemas.openxmlformats.org/officeDocument/2006/relationships/tags" Target="../tags/tag6.xml"/><Relationship Id="rId2" Type="http://schemas.microsoft.com/office/2007/relationships/media" Target="../media/media6.wav"/><Relationship Id="rId3" Type="http://schemas.openxmlformats.org/officeDocument/2006/relationships/audio" Target="../media/media6.wav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2.bin"/><Relationship Id="rId6" Type="http://schemas.openxmlformats.org/officeDocument/2006/relationships/diagramData" Target="../diagrams/data6.xml"/><Relationship Id="rId7" Type="http://schemas.openxmlformats.org/officeDocument/2006/relationships/diagramLayout" Target="../diagrams/layout6.xml"/><Relationship Id="rId8" Type="http://schemas.openxmlformats.org/officeDocument/2006/relationships/diagramQuickStyle" Target="../diagrams/quickStyle6.xml"/><Relationship Id="rId9" Type="http://schemas.openxmlformats.org/officeDocument/2006/relationships/diagramColors" Target="../diagrams/colors6.xml"/><Relationship Id="rId10" Type="http://schemas.microsoft.com/office/2007/relationships/diagramDrawing" Target="../diagrams/drawing6.xml"/></Relationships>
</file>

<file path=ppt/slides/_rels/slide7.xml.rels><?xml version="1.0" encoding="UTF-8" standalone="yes"?>
<Relationships xmlns="http://schemas.openxmlformats.org/package/2006/relationships"><Relationship Id="rId11" Type="http://schemas.openxmlformats.org/officeDocument/2006/relationships/image" Target="../media/image16.emf"/><Relationship Id="rId12" Type="http://schemas.openxmlformats.org/officeDocument/2006/relationships/image" Target="../media/image10.png"/><Relationship Id="rId1" Type="http://schemas.openxmlformats.org/officeDocument/2006/relationships/tags" Target="../tags/tag7.xml"/><Relationship Id="rId2" Type="http://schemas.microsoft.com/office/2007/relationships/media" Target="../media/media7.wav"/><Relationship Id="rId3" Type="http://schemas.openxmlformats.org/officeDocument/2006/relationships/audio" Target="../media/media7.wav"/><Relationship Id="rId4" Type="http://schemas.openxmlformats.org/officeDocument/2006/relationships/slideLayout" Target="../slideLayouts/slideLayout2.xml"/><Relationship Id="rId5" Type="http://schemas.openxmlformats.org/officeDocument/2006/relationships/audio" Target="../media/audio3.bin"/><Relationship Id="rId6" Type="http://schemas.openxmlformats.org/officeDocument/2006/relationships/diagramData" Target="../diagrams/data7.xml"/><Relationship Id="rId7" Type="http://schemas.openxmlformats.org/officeDocument/2006/relationships/diagramLayout" Target="../diagrams/layout7.xml"/><Relationship Id="rId8" Type="http://schemas.openxmlformats.org/officeDocument/2006/relationships/diagramQuickStyle" Target="../diagrams/quickStyle7.xml"/><Relationship Id="rId9" Type="http://schemas.openxmlformats.org/officeDocument/2006/relationships/diagramColors" Target="../diagrams/colors7.xml"/><Relationship Id="rId10" Type="http://schemas.microsoft.com/office/2007/relationships/diagramDrawing" Target="../diagrams/drawing7.xml"/></Relationships>
</file>

<file path=ppt/slides/_rels/slide8.xml.rels><?xml version="1.0" encoding="UTF-8" standalone="yes"?>
<Relationships xmlns="http://schemas.openxmlformats.org/package/2006/relationships"><Relationship Id="rId11" Type="http://schemas.microsoft.com/office/2007/relationships/diagramDrawing" Target="../diagrams/drawing8.xml"/><Relationship Id="rId12" Type="http://schemas.openxmlformats.org/officeDocument/2006/relationships/image" Target="../media/image10.png"/><Relationship Id="rId1" Type="http://schemas.openxmlformats.org/officeDocument/2006/relationships/tags" Target="../tags/tag8.xml"/><Relationship Id="rId2" Type="http://schemas.microsoft.com/office/2007/relationships/media" Target="../media/media8.wav"/><Relationship Id="rId3" Type="http://schemas.openxmlformats.org/officeDocument/2006/relationships/audio" Target="../media/media8.wav"/><Relationship Id="rId4" Type="http://schemas.openxmlformats.org/officeDocument/2006/relationships/slideLayout" Target="../slideLayouts/slideLayout1.xml"/><Relationship Id="rId5" Type="http://schemas.openxmlformats.org/officeDocument/2006/relationships/notesSlide" Target="../notesSlides/notesSlide2.xml"/><Relationship Id="rId6" Type="http://schemas.openxmlformats.org/officeDocument/2006/relationships/audio" Target="../media/audio3.bin"/><Relationship Id="rId7" Type="http://schemas.openxmlformats.org/officeDocument/2006/relationships/diagramData" Target="../diagrams/data8.xml"/><Relationship Id="rId8" Type="http://schemas.openxmlformats.org/officeDocument/2006/relationships/diagramLayout" Target="../diagrams/layout8.xml"/><Relationship Id="rId9" Type="http://schemas.openxmlformats.org/officeDocument/2006/relationships/diagramQuickStyle" Target="../diagrams/quickStyle8.xml"/><Relationship Id="rId10" Type="http://schemas.openxmlformats.org/officeDocument/2006/relationships/diagramColors" Target="../diagrams/colors8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audio" Target="../media/audio4.bin"/><Relationship Id="rId5" Type="http://schemas.openxmlformats.org/officeDocument/2006/relationships/image" Target="../media/image10.png"/><Relationship Id="rId6" Type="http://schemas.openxmlformats.org/officeDocument/2006/relationships/image" Target="../media/image17.jpeg"/><Relationship Id="rId1" Type="http://schemas.microsoft.com/office/2007/relationships/media" Target="../media/media9.wav"/><Relationship Id="rId2" Type="http://schemas.openxmlformats.org/officeDocument/2006/relationships/audio" Target="../media/media9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2641553415"/>
              </p:ext>
            </p:extLst>
          </p:nvPr>
        </p:nvGraphicFramePr>
        <p:xfrm>
          <a:off x="435380" y="374279"/>
          <a:ext cx="8372550" cy="5992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76600" y="2756932"/>
            <a:ext cx="287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Information Skills  Process</a:t>
            </a:r>
            <a:endParaRPr lang="en-US" sz="3200" b="1" dirty="0">
              <a:ln w="17780" cmpd="sng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49526508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3928">
        <p14:shred/>
        <p:sndAc>
          <p:stSnd>
            <p:snd r:embed="rId6" name="Drum Roll"/>
          </p:stSnd>
        </p:sndAc>
      </p:transition>
    </mc:Choice>
    <mc:Fallback>
      <p:transition xmlns:p14="http://schemas.microsoft.com/office/powerpoint/2010/main" spd="slow" advClick="0" advTm="23928">
        <p:fade/>
        <p:sndAc>
          <p:stSnd>
            <p:snd r:embed="rId6" name="Drum Roll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11" grpId="0" uiExpand="1">
        <p:bldAsOne/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3186981"/>
              </p:ext>
            </p:extLst>
          </p:nvPr>
        </p:nvGraphicFramePr>
        <p:xfrm>
          <a:off x="1524000" y="533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6564931" y="444157"/>
            <a:ext cx="1932337" cy="4679878"/>
          </a:xfrm>
          <a:prstGeom prst="rect">
            <a:avLst/>
          </a:prstGeom>
        </p:spPr>
      </p:pic>
      <p:sp>
        <p:nvSpPr>
          <p:cNvPr id="7" name="Rectangle 6"/>
          <p:cNvSpPr/>
          <p:nvPr/>
        </p:nvSpPr>
        <p:spPr>
          <a:xfrm>
            <a:off x="762000" y="4770092"/>
            <a:ext cx="67691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What do I want to find out?</a:t>
            </a: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9880600" y="18542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578060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3264">
        <p14:shred/>
        <p:sndAc>
          <p:stSnd>
            <p:snd r:embed="rId5" name="Drum Roll"/>
          </p:stSnd>
        </p:sndAc>
      </p:transition>
    </mc:Choice>
    <mc:Fallback>
      <p:transition xmlns:p14="http://schemas.microsoft.com/office/powerpoint/2010/main" spd="slow" advClick="0" advTm="23264">
        <p:fade/>
        <p:sndAc>
          <p:stSnd>
            <p:snd r:embed="rId5" name="Drum Roll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49" presetClass="entr" presetSubtype="0" decel="100000" fill="hold" grpId="1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1">
        <p:bldSub>
          <a:bldDgm bld="one"/>
        </p:bldSub>
      </p:bldGraphic>
      <p:bldP spid="7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259952624"/>
              </p:ext>
            </p:extLst>
          </p:nvPr>
        </p:nvGraphicFramePr>
        <p:xfrm>
          <a:off x="1524000" y="5334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ctangle 6"/>
          <p:cNvSpPr/>
          <p:nvPr/>
        </p:nvSpPr>
        <p:spPr>
          <a:xfrm>
            <a:off x="914400" y="4736812"/>
            <a:ext cx="79883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Where can I find the </a:t>
            </a:r>
            <a:endParaRPr lang="en-US" sz="4000" b="1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lvl="0"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information </a:t>
            </a:r>
            <a:r>
              <a:rPr lang="en-US" sz="4000" b="1" dirty="0">
                <a:solidFill>
                  <a:schemeClr val="accent6">
                    <a:lumMod val="50000"/>
                  </a:schemeClr>
                </a:solidFill>
              </a:rPr>
              <a:t>I need?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117599" y="831850"/>
            <a:ext cx="3328815" cy="3016250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41578303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9410">
        <p14:shred/>
        <p:sndAc>
          <p:stSnd>
            <p:snd r:embed="rId5" name="Drum Roll"/>
          </p:stSnd>
        </p:sndAc>
      </p:transition>
    </mc:Choice>
    <mc:Fallback>
      <p:transition xmlns:p14="http://schemas.microsoft.com/office/powerpoint/2010/main" spd="slow" advClick="0" advTm="19410">
        <p:fade/>
        <p:sndAc>
          <p:stSnd>
            <p:snd r:embed="rId5" name="Drum Roll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12" presetClass="entr" presetSubtype="4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1900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8" dur="19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P spid="7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4058776071"/>
              </p:ext>
            </p:extLst>
          </p:nvPr>
        </p:nvGraphicFramePr>
        <p:xfrm>
          <a:off x="1524000" y="3302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ctangle 6"/>
          <p:cNvSpPr/>
          <p:nvPr/>
        </p:nvSpPr>
        <p:spPr>
          <a:xfrm>
            <a:off x="749300" y="4908295"/>
            <a:ext cx="774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What information </a:t>
            </a:r>
          </a:p>
          <a:p>
            <a:pPr lvl="0"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do I really need to use?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165600" y="533400"/>
            <a:ext cx="4851401" cy="4539995"/>
          </a:xfrm>
          <a:prstGeom prst="rect">
            <a:avLst/>
          </a:prstGeom>
        </p:spPr>
      </p:pic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2909364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30894">
        <p14:shred/>
        <p:sndAc>
          <p:stSnd>
            <p:snd r:embed="rId5" name="Drum Roll"/>
          </p:stSnd>
        </p:sndAc>
      </p:transition>
    </mc:Choice>
    <mc:Fallback>
      <p:transition xmlns:p14="http://schemas.microsoft.com/office/powerpoint/2010/main" spd="slow" advClick="0" advTm="30894">
        <p:fade/>
        <p:sndAc>
          <p:stSnd>
            <p:snd r:embed="rId5" name="Drum Roll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6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P spid="7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805222244"/>
              </p:ext>
            </p:extLst>
          </p:nvPr>
        </p:nvGraphicFramePr>
        <p:xfrm>
          <a:off x="1104900" y="6096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ctangle 6"/>
          <p:cNvSpPr/>
          <p:nvPr/>
        </p:nvSpPr>
        <p:spPr>
          <a:xfrm>
            <a:off x="-114300" y="1129724"/>
            <a:ext cx="88773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endParaRPr lang="en-US" sz="48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334000" y="1960722"/>
            <a:ext cx="3175000" cy="4130790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422900" y="2780265"/>
            <a:ext cx="1320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400" dirty="0"/>
              <a:t>I</a:t>
            </a:r>
            <a:r>
              <a:rPr lang="en-US" sz="1400" dirty="0" smtClean="0"/>
              <a:t>t looks like…</a:t>
            </a:r>
            <a:endParaRPr lang="en-US" sz="1400" dirty="0"/>
          </a:p>
        </p:txBody>
      </p:sp>
      <p:sp>
        <p:nvSpPr>
          <p:cNvPr id="11" name="TextBox 10"/>
          <p:cNvSpPr txBox="1"/>
          <p:nvPr/>
        </p:nvSpPr>
        <p:spPr>
          <a:xfrm rot="1583151">
            <a:off x="5943600" y="5021877"/>
            <a:ext cx="1092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It eats…</a:t>
            </a:r>
            <a:endParaRPr lang="en-US" sz="1400" dirty="0"/>
          </a:p>
        </p:txBody>
      </p:sp>
      <p:sp>
        <p:nvSpPr>
          <p:cNvPr id="12" name="Rectangle 11"/>
          <p:cNvSpPr/>
          <p:nvPr/>
        </p:nvSpPr>
        <p:spPr>
          <a:xfrm>
            <a:off x="-546100" y="4673600"/>
            <a:ext cx="774700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How can I use this </a:t>
            </a:r>
          </a:p>
          <a:p>
            <a:pPr lvl="0"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information?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6432550" y="2145268"/>
            <a:ext cx="15367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It lives…</a:t>
            </a:r>
            <a:endParaRPr lang="en-US" sz="1400" dirty="0"/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8713768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3183">
        <p14:shred/>
        <p:sndAc>
          <p:stSnd>
            <p:snd r:embed="rId5" name="Drum Roll"/>
          </p:stSnd>
        </p:sndAc>
      </p:transition>
    </mc:Choice>
    <mc:Fallback>
      <p:transition xmlns:p14="http://schemas.microsoft.com/office/powerpoint/2010/main" spd="slow" advClick="0" advTm="23183">
        <p:fade/>
        <p:sndAc>
          <p:stSnd>
            <p:snd r:embed="rId5" name="Drum Roll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1" presetClass="entr" presetSubtype="0" fill="hold" grpId="0" nodeType="clickEffect" nodePh="1">
                                  <p:stCondLst>
                                    <p:cond delay="0"/>
                                  </p:stCondLst>
                                  <p:endCondLst>
                                    <p:cond evt="begin" delay="0">
                                      <p:tn val="16"/>
                                    </p:cond>
                                  </p:end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6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P spid="7" grpId="0"/>
      <p:bldP spid="12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1037984770"/>
              </p:ext>
            </p:extLst>
          </p:nvPr>
        </p:nvGraphicFramePr>
        <p:xfrm>
          <a:off x="1524000" y="8509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ctangle 6"/>
          <p:cNvSpPr/>
          <p:nvPr/>
        </p:nvSpPr>
        <p:spPr>
          <a:xfrm>
            <a:off x="266700" y="4981138"/>
            <a:ext cx="8877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How can I present this information?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12" name="Picture 11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1563892" y="101600"/>
            <a:ext cx="3593107" cy="3175000"/>
          </a:xfrm>
          <a:prstGeom prst="rect">
            <a:avLst/>
          </a:prstGeom>
        </p:spPr>
      </p:pic>
      <p:sp>
        <p:nvSpPr>
          <p:cNvPr id="13" name="TextBox 12"/>
          <p:cNvSpPr txBox="1"/>
          <p:nvPr/>
        </p:nvSpPr>
        <p:spPr>
          <a:xfrm rot="20254371">
            <a:off x="2537282" y="875498"/>
            <a:ext cx="2299210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MY PROJECT</a:t>
            </a:r>
            <a:r>
              <a:rPr lang="en-US" sz="2800" b="1" dirty="0" smtClean="0">
                <a:solidFill>
                  <a:schemeClr val="accent5">
                    <a:lumMod val="50000"/>
                  </a:schemeClr>
                </a:solidFill>
              </a:rPr>
              <a:t>!</a:t>
            </a:r>
            <a:endParaRPr lang="en-US" sz="2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4285620686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2038">
        <p14:shred/>
        <p:sndAc>
          <p:stSnd>
            <p:snd r:embed="rId5" name="Drum Roll"/>
          </p:stSnd>
        </p:sndAc>
      </p:transition>
    </mc:Choice>
    <mc:Fallback>
      <p:transition xmlns:p14="http://schemas.microsoft.com/office/powerpoint/2010/main" spd="slow" advClick="0" advTm="22038">
        <p:fade/>
        <p:sndAc>
          <p:stSnd>
            <p:snd r:embed="rId5" name="Drum Roll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900"/>
                            </p:stCondLst>
                            <p:childTnLst>
                              <p:par>
                                <p:cTn id="1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9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5" name="Diagram 4"/>
          <p:cNvGraphicFramePr/>
          <p:nvPr>
            <p:extLst>
              <p:ext uri="{D42A27DB-BD31-4B8C-83A1-F6EECF244321}">
                <p14:modId xmlns:p14="http://schemas.microsoft.com/office/powerpoint/2010/main" val="3671291647"/>
              </p:ext>
            </p:extLst>
          </p:nvPr>
        </p:nvGraphicFramePr>
        <p:xfrm>
          <a:off x="139700" y="876300"/>
          <a:ext cx="6096000" cy="406400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6" r:lo="rId7" r:qs="rId8" r:cs="rId9"/>
          </a:graphicData>
        </a:graphic>
      </p:graphicFrame>
      <p:sp>
        <p:nvSpPr>
          <p:cNvPr id="7" name="Rectangle 6"/>
          <p:cNvSpPr/>
          <p:nvPr/>
        </p:nvSpPr>
        <p:spPr>
          <a:xfrm>
            <a:off x="228600" y="5335081"/>
            <a:ext cx="8877300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000" b="1" dirty="0" smtClean="0">
                <a:solidFill>
                  <a:schemeClr val="accent6">
                    <a:lumMod val="50000"/>
                  </a:schemeClr>
                </a:solidFill>
              </a:rPr>
              <a:t>What did I learn from this?</a:t>
            </a:r>
            <a:endParaRPr lang="en-US" sz="4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3479800" y="623381"/>
            <a:ext cx="4711700" cy="4711700"/>
          </a:xfrm>
          <a:prstGeom prst="rect">
            <a:avLst/>
          </a:prstGeom>
        </p:spPr>
      </p:pic>
      <p:pic>
        <p:nvPicPr>
          <p:cNvPr id="3" name="Sound 2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239969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24788">
        <p14:shred/>
        <p:sndAc>
          <p:stSnd>
            <p:snd r:embed="rId5" name="Applause"/>
          </p:stSnd>
        </p:sndAc>
      </p:transition>
    </mc:Choice>
    <mc:Fallback>
      <p:transition xmlns:p14="http://schemas.microsoft.com/office/powerpoint/2010/main" spd="slow" advClick="0" advTm="24788">
        <p:fade/>
        <p:sndAc>
          <p:stSnd>
            <p:snd r:embed="rId5" name="Applause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9" presetClass="entr" presetSubtype="0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0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900" fill="hold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36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3" dur="1900"/>
                                        <p:tgtEl>
                                          <p:spTgt spid="5">
                                            <p:graphicEl>
                                              <a:dgm id="{00560565-1A81-7446-858A-BA97C1C3E6A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5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"/>
                                          </p:val>
                                        </p:tav>
                                        <p:tav tm="100000">
                                          <p:val>
                                            <p:strVal val="#ppt_w*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5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accel="5000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5" dur="1000" decel="5000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Graphic spid="5" grpId="0">
        <p:bldSub>
          <a:bldDgm bld="one"/>
        </p:bldSub>
      </p:bldGraphic>
      <p:bldP spid="7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11" name="Diagram 10"/>
          <p:cNvGraphicFramePr/>
          <p:nvPr>
            <p:extLst>
              <p:ext uri="{D42A27DB-BD31-4B8C-83A1-F6EECF244321}">
                <p14:modId xmlns:p14="http://schemas.microsoft.com/office/powerpoint/2010/main" val="421301010"/>
              </p:ext>
            </p:extLst>
          </p:nvPr>
        </p:nvGraphicFramePr>
        <p:xfrm>
          <a:off x="435380" y="374279"/>
          <a:ext cx="8372550" cy="5992980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7" r:lo="rId8" r:qs="rId9" r:cs="rId10"/>
          </a:graphicData>
        </a:graphic>
      </p:graphicFrame>
      <p:sp>
        <p:nvSpPr>
          <p:cNvPr id="12" name="TextBox 11"/>
          <p:cNvSpPr txBox="1"/>
          <p:nvPr/>
        </p:nvSpPr>
        <p:spPr>
          <a:xfrm>
            <a:off x="3276600" y="2756932"/>
            <a:ext cx="2870200" cy="107721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 smtClean="0">
                <a:ln w="17780" cmpd="sng">
                  <a:solidFill>
                    <a:schemeClr val="accent2">
                      <a:lumMod val="75000"/>
                    </a:schemeClr>
                  </a:solidFill>
                  <a:prstDash val="solid"/>
                  <a:miter lim="800000"/>
                </a:ln>
                <a:solidFill>
                  <a:schemeClr val="accent1"/>
                </a:soli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Information Skills  Process</a:t>
            </a:r>
            <a:endParaRPr lang="en-US" sz="3200" b="1" dirty="0">
              <a:ln w="17780" cmpd="sng">
                <a:solidFill>
                  <a:schemeClr val="accent2">
                    <a:lumMod val="75000"/>
                  </a:schemeClr>
                </a:solidFill>
                <a:prstDash val="solid"/>
                <a:miter lim="800000"/>
              </a:ln>
              <a:solidFill>
                <a:schemeClr val="accent1"/>
              </a:soli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pic>
        <p:nvPicPr>
          <p:cNvPr id="2" name="Sound 1">
            <a:hlinkClick r:id="" action="ppaction://media"/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345580849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5000" advClick="0" advTm="13924">
        <p14:shred/>
        <p:sndAc>
          <p:stSnd>
            <p:snd r:embed="rId6" name="Applause"/>
          </p:stSnd>
        </p:sndAc>
      </p:transition>
    </mc:Choice>
    <mc:Fallback>
      <p:transition xmlns:p14="http://schemas.microsoft.com/office/powerpoint/2010/main" spd="slow" advClick="0" advTm="13924">
        <p:fade/>
        <p:sndAc>
          <p:stSnd>
            <p:snd r:embed="rId6" name="Applause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8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10" dur="2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Graphic spid="11" grpId="0">
        <p:bldAsOne/>
      </p:bldGraphic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1"/>
          <p:cNvSpPr txBox="1"/>
          <p:nvPr/>
        </p:nvSpPr>
        <p:spPr>
          <a:xfrm>
            <a:off x="1600200" y="6233636"/>
            <a:ext cx="608330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dirty="0"/>
              <a:t>http://</a:t>
            </a:r>
            <a:r>
              <a:rPr lang="en-US" sz="1100" dirty="0" err="1"/>
              <a:t>www.flickr.com</a:t>
            </a:r>
            <a:r>
              <a:rPr lang="en-US" sz="1100" dirty="0"/>
              <a:t>/photos/</a:t>
            </a:r>
            <a:r>
              <a:rPr lang="en-US" sz="1100" dirty="0" err="1"/>
              <a:t>dugspr</a:t>
            </a:r>
            <a:r>
              <a:rPr lang="en-US" sz="1100" dirty="0"/>
              <a:t>/5559556019/</a:t>
            </a:r>
            <a:r>
              <a:rPr lang="en-US" sz="1100" i="1" dirty="0" smtClean="0"/>
              <a:t>Retrieved 23/9/2012</a:t>
            </a:r>
            <a:endParaRPr lang="en-US" sz="1100" i="1" dirty="0"/>
          </a:p>
        </p:txBody>
      </p:sp>
      <p:pic>
        <p:nvPicPr>
          <p:cNvPr id="7" name="Sound 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8115300" y="5829300"/>
            <a:ext cx="812800" cy="812800"/>
          </a:xfrm>
          <a:prstGeom prst="rect">
            <a:avLst/>
          </a:prstGeom>
        </p:spPr>
      </p:pic>
      <p:pic>
        <p:nvPicPr>
          <p:cNvPr id="8" name="Content Placeholder 7" descr="images.jpeg"/>
          <p:cNvPicPr>
            <a:picLocks noGrp="1" noChangeAspect="1"/>
          </p:cNvPicPr>
          <p:nvPr>
            <p:ph idx="1"/>
          </p:nvPr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670" b="15670"/>
          <a:stretch>
            <a:fillRect/>
          </a:stretch>
        </p:blipFill>
        <p:spPr>
          <a:xfrm>
            <a:off x="987424" y="977900"/>
            <a:ext cx="7305675" cy="4457700"/>
          </a:xfrm>
        </p:spPr>
      </p:pic>
      <p:sp>
        <p:nvSpPr>
          <p:cNvPr id="9" name="TextBox 8"/>
          <p:cNvSpPr txBox="1"/>
          <p:nvPr/>
        </p:nvSpPr>
        <p:spPr>
          <a:xfrm>
            <a:off x="898524" y="321924"/>
            <a:ext cx="7632700" cy="57861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GOOD LUCK ON YOUR </a:t>
            </a:r>
          </a:p>
          <a:p>
            <a:pPr algn="ctr"/>
            <a:endParaRPr lang="en-US" sz="4400" b="1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sz="4400" b="1" dirty="0" smtClean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sz="4400" b="1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sz="4400" b="1" dirty="0" smtClean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sz="4400" b="1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sz="4400" b="1" dirty="0" smtClean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endParaRPr lang="en-US" b="1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  <a:p>
            <a:pPr algn="ctr"/>
            <a:r>
              <a:rPr lang="en-US" sz="4400" b="1" dirty="0" smtClean="0">
                <a:solidFill>
                  <a:schemeClr val="accent6">
                    <a:lumMod val="50000"/>
                  </a:schemeClr>
                </a:solidFill>
                <a:latin typeface="Times New Roman"/>
                <a:cs typeface="Times New Roman"/>
              </a:rPr>
              <a:t>INFORMATION QUEST</a:t>
            </a:r>
            <a:endParaRPr lang="en-US" sz="4400" b="1" dirty="0">
              <a:solidFill>
                <a:schemeClr val="accent6">
                  <a:lumMod val="50000"/>
                </a:schemeClr>
              </a:solidFill>
              <a:latin typeface="Times New Roman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757769413"/>
      </p:ext>
    </p:extLst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3900" advClick="0" advTm="2040">
        <p14:glitter pattern="hexagon"/>
        <p:sndAc>
          <p:stSnd>
            <p:snd r:embed="rId4" name="Yahoo"/>
          </p:stSnd>
        </p:sndAc>
      </p:transition>
    </mc:Choice>
    <mc:Fallback>
      <p:transition xmlns:p14="http://schemas.microsoft.com/office/powerpoint/2010/main" spd="slow" advClick="0" advTm="2040">
        <p:fade/>
        <p:sndAc>
          <p:stSnd>
            <p:snd r:embed="rId4" name="Yahoo"/>
          </p:stSnd>
        </p:sndAc>
      </p:transition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4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.1|2.2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4.8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|4.2|2.2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5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2.3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4"/>
</p:tagLst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Travelogue">
  <a:themeElements>
    <a:clrScheme name="Travelogue">
      <a:dk1>
        <a:sysClr val="windowText" lastClr="000000"/>
      </a:dk1>
      <a:lt1>
        <a:srgbClr val="EAC968"/>
      </a:lt1>
      <a:dk2>
        <a:srgbClr val="2A2515"/>
      </a:dk2>
      <a:lt2>
        <a:srgbClr val="82682C"/>
      </a:lt2>
      <a:accent1>
        <a:srgbClr val="B74D21"/>
      </a:accent1>
      <a:accent2>
        <a:srgbClr val="A32323"/>
      </a:accent2>
      <a:accent3>
        <a:srgbClr val="4576A3"/>
      </a:accent3>
      <a:accent4>
        <a:srgbClr val="615D9A"/>
      </a:accent4>
      <a:accent5>
        <a:srgbClr val="67924B"/>
      </a:accent5>
      <a:accent6>
        <a:srgbClr val="BF7B1B"/>
      </a:accent6>
      <a:hlink>
        <a:srgbClr val="99350B"/>
      </a:hlink>
      <a:folHlink>
        <a:srgbClr val="785140"/>
      </a:folHlink>
    </a:clrScheme>
    <a:fontScheme name="Travelogue">
      <a:majorFont>
        <a:latin typeface="Calisto MT"/>
        <a:ea typeface=""/>
        <a:cs typeface=""/>
        <a:font script="Jpan" typeface="ＭＳ 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明朝"/>
        <a:font script="Hans" typeface="宋体"/>
        <a:font script="Hant" typeface="新細明體"/>
      </a:minorFont>
    </a:fontScheme>
    <a:fmtScheme name="Travelogue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  <a:blipFill rotWithShape="1">
          <a:blip xmlns:r="http://schemas.openxmlformats.org/officeDocument/2006/relationships" r:embed="rId2">
            <a:duotone>
              <a:schemeClr val="phClr">
                <a:shade val="20000"/>
                <a:satMod val="130000"/>
              </a:schemeClr>
              <a:schemeClr val="phClr">
                <a:tint val="80000"/>
                <a:satMod val="150000"/>
              </a:schemeClr>
            </a:duotone>
          </a:blip>
          <a:tile tx="0" ty="0" sx="50000" sy="50000" flip="none" algn="tl"/>
        </a:blip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50800" dist="25400" dir="6600000" sx="102000" sy="102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88900" dist="63500" dir="2400000" rotWithShape="0">
              <a:srgbClr val="000000">
                <a:alpha val="50000"/>
              </a:srgbClr>
            </a:outerShdw>
          </a:effectLst>
          <a:scene3d>
            <a:camera prst="orthographicFront">
              <a:rot lat="0" lon="0" rev="0"/>
            </a:camera>
            <a:lightRig rig="sunset" dir="t">
              <a:rot lat="0" lon="0" rev="4200000"/>
            </a:lightRig>
          </a:scene3d>
          <a:sp3d>
            <a:bevelT w="63500" h="25400" prst="coolSlant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50000"/>
                <a:shade val="90000"/>
                <a:hueMod val="85000"/>
                <a:satMod val="300000"/>
                <a:lumMod val="100000"/>
              </a:schemeClr>
            </a:gs>
            <a:gs pos="40000">
              <a:schemeClr val="phClr">
                <a:tint val="45000"/>
                <a:shade val="99000"/>
                <a:hueMod val="95000"/>
                <a:satMod val="300000"/>
                <a:lumMod val="100000"/>
              </a:schemeClr>
            </a:gs>
            <a:gs pos="100000">
              <a:schemeClr val="phClr">
                <a:shade val="20000"/>
                <a:hueMod val="95000"/>
                <a:satMod val="255000"/>
                <a:lumMod val="100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70000"/>
                <a:satMod val="2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Travelogue.thmx</Template>
  <TotalTime>521</TotalTime>
  <Words>178</Words>
  <Application>Microsoft Macintosh PowerPoint</Application>
  <PresentationFormat>On-screen Show (4:3)</PresentationFormat>
  <Paragraphs>55</Paragraphs>
  <Slides>9</Slides>
  <Notes>2</Notes>
  <HiddenSlides>0</HiddenSlides>
  <MMClips>9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9</vt:i4>
      </vt:variant>
    </vt:vector>
  </HeadingPairs>
  <TitlesOfParts>
    <vt:vector size="10" baseType="lpstr">
      <vt:lpstr>Travelogue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Private Use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Karen Gray</dc:creator>
  <cp:lastModifiedBy>Karen Gray</cp:lastModifiedBy>
  <cp:revision>39</cp:revision>
  <dcterms:created xsi:type="dcterms:W3CDTF">2012-09-22T09:24:33Z</dcterms:created>
  <dcterms:modified xsi:type="dcterms:W3CDTF">2013-04-15T04:13:11Z</dcterms:modified>
</cp:coreProperties>
</file>